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notesMasterIdLst>
    <p:notesMasterId r:id="rId18"/>
  </p:notesMasterIdLst>
  <p:sldIdLst>
    <p:sldId id="272" r:id="rId6"/>
    <p:sldId id="297" r:id="rId7"/>
    <p:sldId id="288" r:id="rId8"/>
    <p:sldId id="274" r:id="rId9"/>
    <p:sldId id="260" r:id="rId10"/>
    <p:sldId id="298" r:id="rId11"/>
    <p:sldId id="301" r:id="rId12"/>
    <p:sldId id="303" r:id="rId13"/>
    <p:sldId id="299" r:id="rId14"/>
    <p:sldId id="302" r:id="rId15"/>
    <p:sldId id="304" r:id="rId16"/>
    <p:sldId id="30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Liden" initials="SL" lastIdx="5" clrIdx="0">
    <p:extLst>
      <p:ext uri="{19B8F6BF-5375-455C-9EA6-DF929625EA0E}">
        <p15:presenceInfo xmlns:p15="http://schemas.microsoft.com/office/powerpoint/2012/main" userId="S-1-5-21-1606980848-1425521274-839522115-211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4A5F"/>
    <a:srgbClr val="3A6983"/>
    <a:srgbClr val="B8D6D8"/>
    <a:srgbClr val="E0603E"/>
    <a:srgbClr val="DD4F29"/>
    <a:srgbClr val="E86948"/>
    <a:srgbClr val="CBD743"/>
    <a:srgbClr val="A1AB24"/>
    <a:srgbClr val="EE8B64"/>
    <a:srgbClr val="178B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9596" autoAdjust="0"/>
  </p:normalViewPr>
  <p:slideViewPr>
    <p:cSldViewPr snapToGrid="0">
      <p:cViewPr varScale="1">
        <p:scale>
          <a:sx n="103" d="100"/>
          <a:sy n="103" d="100"/>
        </p:scale>
        <p:origin x="112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>
        <p:scale>
          <a:sx n="63" d="100"/>
          <a:sy n="63" d="100"/>
        </p:scale>
        <p:origin x="262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2193D9-A5A4-4774-B495-17204C4FEB73}" type="doc">
      <dgm:prSet loTypeId="urn:microsoft.com/office/officeart/2005/8/layout/venn2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11CC0BA9-8535-435D-9A33-36150E4BB5F1}">
      <dgm:prSet phldrT="[Text]" custT="1"/>
      <dgm:spPr>
        <a:solidFill>
          <a:srgbClr val="E86948"/>
        </a:solidFill>
      </dgm:spPr>
      <dgm:t>
        <a:bodyPr/>
        <a:lstStyle/>
        <a:p>
          <a:r>
            <a:rPr lang="en-US" sz="1800" b="1" dirty="0"/>
            <a:t>Education Partners</a:t>
          </a:r>
        </a:p>
      </dgm:t>
    </dgm:pt>
    <dgm:pt modelId="{1A23E2BA-E51E-47CA-BE61-5C660FB01F54}" type="parTrans" cxnId="{52DEC765-9E79-43BC-829A-C4DD0771D114}">
      <dgm:prSet/>
      <dgm:spPr/>
      <dgm:t>
        <a:bodyPr/>
        <a:lstStyle/>
        <a:p>
          <a:endParaRPr lang="en-US"/>
        </a:p>
      </dgm:t>
    </dgm:pt>
    <dgm:pt modelId="{AF530AC2-8585-47F4-8E7A-C93F84940A75}" type="sibTrans" cxnId="{52DEC765-9E79-43BC-829A-C4DD0771D114}">
      <dgm:prSet/>
      <dgm:spPr/>
      <dgm:t>
        <a:bodyPr/>
        <a:lstStyle/>
        <a:p>
          <a:endParaRPr lang="en-US"/>
        </a:p>
      </dgm:t>
    </dgm:pt>
    <dgm:pt modelId="{40F123F8-C8B0-4E66-A56F-CC03ABB79E4D}">
      <dgm:prSet phldrT="[Text]" custT="1"/>
      <dgm:spPr>
        <a:solidFill>
          <a:srgbClr val="688E99"/>
        </a:solidFill>
      </dgm:spPr>
      <dgm:t>
        <a:bodyPr/>
        <a:lstStyle/>
        <a:p>
          <a:r>
            <a:rPr lang="en-US" sz="1800" b="1" dirty="0"/>
            <a:t>ESDs</a:t>
          </a:r>
          <a:endParaRPr lang="en-US" sz="1400" b="1" dirty="0"/>
        </a:p>
      </dgm:t>
    </dgm:pt>
    <dgm:pt modelId="{06EE99B5-C5DC-4B12-BEDF-E0A03AEFE4EC}" type="parTrans" cxnId="{67729579-1579-4BD8-B69B-8A3666560C08}">
      <dgm:prSet/>
      <dgm:spPr/>
      <dgm:t>
        <a:bodyPr/>
        <a:lstStyle/>
        <a:p>
          <a:endParaRPr lang="en-US"/>
        </a:p>
      </dgm:t>
    </dgm:pt>
    <dgm:pt modelId="{BA2A9F26-4310-4914-8262-67F1C0FB54BE}" type="sibTrans" cxnId="{67729579-1579-4BD8-B69B-8A3666560C08}">
      <dgm:prSet/>
      <dgm:spPr/>
      <dgm:t>
        <a:bodyPr/>
        <a:lstStyle/>
        <a:p>
          <a:endParaRPr lang="en-US"/>
        </a:p>
      </dgm:t>
    </dgm:pt>
    <dgm:pt modelId="{EDEB4216-9AFC-43E8-9CB5-A6795C6B8FE6}">
      <dgm:prSet phldrT="[Text]" custT="1"/>
      <dgm:spPr>
        <a:solidFill>
          <a:srgbClr val="3A6983"/>
        </a:solidFill>
      </dgm:spPr>
      <dgm:t>
        <a:bodyPr/>
        <a:lstStyle/>
        <a:p>
          <a:r>
            <a:rPr lang="en-US" sz="1800" b="1" dirty="0"/>
            <a:t>CIPs</a:t>
          </a:r>
          <a:endParaRPr lang="en-US" sz="1400" b="1" dirty="0"/>
        </a:p>
      </dgm:t>
    </dgm:pt>
    <dgm:pt modelId="{EF45438F-4579-4689-8EC7-F8787F2B337F}" type="parTrans" cxnId="{40CB6CDA-E00F-428A-AAF0-0E0F9640EB13}">
      <dgm:prSet/>
      <dgm:spPr/>
      <dgm:t>
        <a:bodyPr/>
        <a:lstStyle/>
        <a:p>
          <a:endParaRPr lang="en-US"/>
        </a:p>
      </dgm:t>
    </dgm:pt>
    <dgm:pt modelId="{51FC3337-3FFA-4204-8497-647D28CF6DEA}" type="sibTrans" cxnId="{40CB6CDA-E00F-428A-AAF0-0E0F9640EB13}">
      <dgm:prSet/>
      <dgm:spPr/>
      <dgm:t>
        <a:bodyPr/>
        <a:lstStyle/>
        <a:p>
          <a:endParaRPr lang="en-US"/>
        </a:p>
      </dgm:t>
    </dgm:pt>
    <dgm:pt modelId="{61495E94-53B1-4AB0-B5C2-3D2D0B04FB5D}">
      <dgm:prSet phldrT="[Text]" custT="1"/>
      <dgm:spPr>
        <a:solidFill>
          <a:srgbClr val="244A5F"/>
        </a:solidFill>
      </dgm:spPr>
      <dgm:t>
        <a:bodyPr/>
        <a:lstStyle/>
        <a:p>
          <a:r>
            <a:rPr lang="en-US" sz="1800" b="1" dirty="0">
              <a:solidFill>
                <a:schemeClr val="bg1"/>
              </a:solidFill>
            </a:rPr>
            <a:t>Districts</a:t>
          </a:r>
        </a:p>
        <a:p>
          <a:r>
            <a:rPr lang="en-US" sz="1800" b="1" dirty="0">
              <a:solidFill>
                <a:schemeClr val="bg1"/>
              </a:solidFill>
            </a:rPr>
            <a:t>&amp;</a:t>
          </a:r>
        </a:p>
        <a:p>
          <a:r>
            <a:rPr lang="en-US" sz="1800" b="1" dirty="0">
              <a:solidFill>
                <a:schemeClr val="bg1"/>
              </a:solidFill>
            </a:rPr>
            <a:t>Schools</a:t>
          </a:r>
        </a:p>
      </dgm:t>
    </dgm:pt>
    <dgm:pt modelId="{AF2DF548-1431-4A2D-BD26-C8C938173802}" type="parTrans" cxnId="{EFC474C2-EAA7-4CA4-906E-058AEB1D4615}">
      <dgm:prSet/>
      <dgm:spPr/>
      <dgm:t>
        <a:bodyPr/>
        <a:lstStyle/>
        <a:p>
          <a:endParaRPr lang="en-US"/>
        </a:p>
      </dgm:t>
    </dgm:pt>
    <dgm:pt modelId="{9B072995-AF90-49ED-BB6D-075CD41EACEA}" type="sibTrans" cxnId="{EFC474C2-EAA7-4CA4-906E-058AEB1D4615}">
      <dgm:prSet/>
      <dgm:spPr/>
      <dgm:t>
        <a:bodyPr/>
        <a:lstStyle/>
        <a:p>
          <a:endParaRPr lang="en-US"/>
        </a:p>
      </dgm:t>
    </dgm:pt>
    <dgm:pt modelId="{922BB7ED-1653-45D7-AB60-A3C7980220ED}">
      <dgm:prSet custT="1"/>
      <dgm:spPr>
        <a:solidFill>
          <a:srgbClr val="CBD743"/>
        </a:solidFill>
      </dgm:spPr>
      <dgm:t>
        <a:bodyPr/>
        <a:lstStyle/>
        <a:p>
          <a:r>
            <a:rPr lang="en-US" sz="1800" b="1" dirty="0">
              <a:solidFill>
                <a:schemeClr val="bg1"/>
              </a:solidFill>
            </a:rPr>
            <a:t>OSPI</a:t>
          </a:r>
          <a:endParaRPr lang="en-US" sz="1400" b="1" dirty="0">
            <a:solidFill>
              <a:schemeClr val="bg1"/>
            </a:solidFill>
          </a:endParaRPr>
        </a:p>
      </dgm:t>
    </dgm:pt>
    <dgm:pt modelId="{22C3A12C-7BDC-426C-BF60-DAA69813BB56}" type="parTrans" cxnId="{8229F775-2682-41D1-8160-E13C0018E824}">
      <dgm:prSet/>
      <dgm:spPr/>
      <dgm:t>
        <a:bodyPr/>
        <a:lstStyle/>
        <a:p>
          <a:endParaRPr lang="en-US"/>
        </a:p>
      </dgm:t>
    </dgm:pt>
    <dgm:pt modelId="{F13447DF-11C7-4670-80D3-B7BDAD342A78}" type="sibTrans" cxnId="{8229F775-2682-41D1-8160-E13C0018E824}">
      <dgm:prSet/>
      <dgm:spPr/>
      <dgm:t>
        <a:bodyPr/>
        <a:lstStyle/>
        <a:p>
          <a:endParaRPr lang="en-US"/>
        </a:p>
      </dgm:t>
    </dgm:pt>
    <dgm:pt modelId="{601030B0-8A71-4902-AAE1-61DF00905353}">
      <dgm:prSet custT="1"/>
      <dgm:spPr>
        <a:solidFill>
          <a:srgbClr val="A1AB24"/>
        </a:solidFill>
      </dgm:spPr>
      <dgm:t>
        <a:bodyPr/>
        <a:lstStyle/>
        <a:p>
          <a:r>
            <a:rPr lang="en-US" sz="1800" b="1" dirty="0"/>
            <a:t>OSSI</a:t>
          </a:r>
          <a:endParaRPr lang="en-US" sz="1400" b="1" dirty="0"/>
        </a:p>
      </dgm:t>
    </dgm:pt>
    <dgm:pt modelId="{2131048B-258E-45DF-B190-BDFD790FD65A}" type="parTrans" cxnId="{EB6258BD-5F64-4B16-999B-6F0E78118974}">
      <dgm:prSet/>
      <dgm:spPr/>
      <dgm:t>
        <a:bodyPr/>
        <a:lstStyle/>
        <a:p>
          <a:endParaRPr lang="en-US"/>
        </a:p>
      </dgm:t>
    </dgm:pt>
    <dgm:pt modelId="{21BEBA3F-A3A6-4A22-A243-E3977794BF4C}" type="sibTrans" cxnId="{EB6258BD-5F64-4B16-999B-6F0E78118974}">
      <dgm:prSet/>
      <dgm:spPr/>
      <dgm:t>
        <a:bodyPr/>
        <a:lstStyle/>
        <a:p>
          <a:endParaRPr lang="en-US"/>
        </a:p>
      </dgm:t>
    </dgm:pt>
    <dgm:pt modelId="{77D1164D-BD91-4C6E-AF5C-2558956867F3}" type="pres">
      <dgm:prSet presAssocID="{642193D9-A5A4-4774-B495-17204C4FEB7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3CF252-11EA-421E-8DCB-2E277ED37039}" type="pres">
      <dgm:prSet presAssocID="{642193D9-A5A4-4774-B495-17204C4FEB73}" presName="comp1" presStyleCnt="0"/>
      <dgm:spPr/>
    </dgm:pt>
    <dgm:pt modelId="{D5DADF37-4856-4C82-B596-E997C35AB60B}" type="pres">
      <dgm:prSet presAssocID="{642193D9-A5A4-4774-B495-17204C4FEB73}" presName="circle1" presStyleLbl="node1" presStyleIdx="0" presStyleCnt="6"/>
      <dgm:spPr/>
      <dgm:t>
        <a:bodyPr/>
        <a:lstStyle/>
        <a:p>
          <a:endParaRPr lang="en-US"/>
        </a:p>
      </dgm:t>
    </dgm:pt>
    <dgm:pt modelId="{ACDCEA5F-6233-4A58-A7AB-BCD0AE947EC7}" type="pres">
      <dgm:prSet presAssocID="{642193D9-A5A4-4774-B495-17204C4FEB73}" presName="c1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09EA11-E7F7-428C-91D6-755D812D9191}" type="pres">
      <dgm:prSet presAssocID="{642193D9-A5A4-4774-B495-17204C4FEB73}" presName="comp2" presStyleCnt="0"/>
      <dgm:spPr/>
    </dgm:pt>
    <dgm:pt modelId="{97AFCC97-31C7-4367-9834-F6FEF0AD49CE}" type="pres">
      <dgm:prSet presAssocID="{642193D9-A5A4-4774-B495-17204C4FEB73}" presName="circle2" presStyleLbl="node1" presStyleIdx="1" presStyleCnt="6" custScaleY="88703"/>
      <dgm:spPr/>
      <dgm:t>
        <a:bodyPr/>
        <a:lstStyle/>
        <a:p>
          <a:endParaRPr lang="en-US"/>
        </a:p>
      </dgm:t>
    </dgm:pt>
    <dgm:pt modelId="{7D10B574-F718-4169-8FE3-2B1979CC7492}" type="pres">
      <dgm:prSet presAssocID="{642193D9-A5A4-4774-B495-17204C4FEB73}" presName="c2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615DD4-DCC0-40AA-9A9F-3E446B1F0D71}" type="pres">
      <dgm:prSet presAssocID="{642193D9-A5A4-4774-B495-17204C4FEB73}" presName="comp3" presStyleCnt="0"/>
      <dgm:spPr/>
    </dgm:pt>
    <dgm:pt modelId="{777D4F4B-8E23-4118-AD3E-F1807D01AEF9}" type="pres">
      <dgm:prSet presAssocID="{642193D9-A5A4-4774-B495-17204C4FEB73}" presName="circle3" presStyleLbl="node1" presStyleIdx="2" presStyleCnt="6" custLinFactNeighborY="170"/>
      <dgm:spPr/>
      <dgm:t>
        <a:bodyPr/>
        <a:lstStyle/>
        <a:p>
          <a:endParaRPr lang="en-US"/>
        </a:p>
      </dgm:t>
    </dgm:pt>
    <dgm:pt modelId="{99B285D8-86A2-4386-AFC4-4152E0B9AFE4}" type="pres">
      <dgm:prSet presAssocID="{642193D9-A5A4-4774-B495-17204C4FEB73}" presName="c3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397CAA-8B30-4670-B6EE-07A01D2CD01E}" type="pres">
      <dgm:prSet presAssocID="{642193D9-A5A4-4774-B495-17204C4FEB73}" presName="comp4" presStyleCnt="0"/>
      <dgm:spPr/>
    </dgm:pt>
    <dgm:pt modelId="{9EDF0784-2D1F-43CF-9C6F-EAF6B3CB2F90}" type="pres">
      <dgm:prSet presAssocID="{642193D9-A5A4-4774-B495-17204C4FEB73}" presName="circle4" presStyleLbl="node1" presStyleIdx="3" presStyleCnt="6"/>
      <dgm:spPr/>
      <dgm:t>
        <a:bodyPr/>
        <a:lstStyle/>
        <a:p>
          <a:endParaRPr lang="en-US"/>
        </a:p>
      </dgm:t>
    </dgm:pt>
    <dgm:pt modelId="{071AC41D-4476-492F-B23B-D2A295F8EA1E}" type="pres">
      <dgm:prSet presAssocID="{642193D9-A5A4-4774-B495-17204C4FEB73}" presName="c4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718F6-660F-4B3B-80FA-1E67310D5E95}" type="pres">
      <dgm:prSet presAssocID="{642193D9-A5A4-4774-B495-17204C4FEB73}" presName="comp5" presStyleCnt="0"/>
      <dgm:spPr/>
    </dgm:pt>
    <dgm:pt modelId="{482C1EAF-F72E-4ECE-8622-6A511338D847}" type="pres">
      <dgm:prSet presAssocID="{642193D9-A5A4-4774-B495-17204C4FEB73}" presName="circle5" presStyleLbl="node1" presStyleIdx="4" presStyleCnt="6"/>
      <dgm:spPr/>
      <dgm:t>
        <a:bodyPr/>
        <a:lstStyle/>
        <a:p>
          <a:endParaRPr lang="en-US"/>
        </a:p>
      </dgm:t>
    </dgm:pt>
    <dgm:pt modelId="{EADC98D0-5F9D-4847-AC94-D90499C81E6F}" type="pres">
      <dgm:prSet presAssocID="{642193D9-A5A4-4774-B495-17204C4FEB73}" presName="c5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85955-8661-429E-8B2D-A266C47F2450}" type="pres">
      <dgm:prSet presAssocID="{642193D9-A5A4-4774-B495-17204C4FEB73}" presName="comp6" presStyleCnt="0"/>
      <dgm:spPr/>
    </dgm:pt>
    <dgm:pt modelId="{AE7F6857-1B72-47C6-AF2C-1FF70567682C}" type="pres">
      <dgm:prSet presAssocID="{642193D9-A5A4-4774-B495-17204C4FEB73}" presName="circle6" presStyleLbl="node1" presStyleIdx="5" presStyleCnt="6" custScaleX="108984"/>
      <dgm:spPr/>
      <dgm:t>
        <a:bodyPr/>
        <a:lstStyle/>
        <a:p>
          <a:endParaRPr lang="en-US"/>
        </a:p>
      </dgm:t>
    </dgm:pt>
    <dgm:pt modelId="{F3DE8475-2DED-40F7-94D7-46E7EA7097FE}" type="pres">
      <dgm:prSet presAssocID="{642193D9-A5A4-4774-B495-17204C4FEB73}" presName="c6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CB6CDA-E00F-428A-AAF0-0E0F9640EB13}" srcId="{642193D9-A5A4-4774-B495-17204C4FEB73}" destId="{EDEB4216-9AFC-43E8-9CB5-A6795C6B8FE6}" srcOrd="4" destOrd="0" parTransId="{EF45438F-4579-4689-8EC7-F8787F2B337F}" sibTransId="{51FC3337-3FFA-4204-8497-647D28CF6DEA}"/>
    <dgm:cxn modelId="{104A4AC5-C810-413C-8CB5-BEF2A3824D53}" type="presOf" srcId="{11CC0BA9-8535-435D-9A33-36150E4BB5F1}" destId="{ACDCEA5F-6233-4A58-A7AB-BCD0AE947EC7}" srcOrd="1" destOrd="0" presId="urn:microsoft.com/office/officeart/2005/8/layout/venn2"/>
    <dgm:cxn modelId="{24831D2B-99A2-42F7-8825-10F20D7D4E69}" type="presOf" srcId="{40F123F8-C8B0-4E66-A56F-CC03ABB79E4D}" destId="{071AC41D-4476-492F-B23B-D2A295F8EA1E}" srcOrd="1" destOrd="0" presId="urn:microsoft.com/office/officeart/2005/8/layout/venn2"/>
    <dgm:cxn modelId="{19F71171-0EFA-4B32-86CA-1B24712C52D3}" type="presOf" srcId="{40F123F8-C8B0-4E66-A56F-CC03ABB79E4D}" destId="{9EDF0784-2D1F-43CF-9C6F-EAF6B3CB2F90}" srcOrd="0" destOrd="0" presId="urn:microsoft.com/office/officeart/2005/8/layout/venn2"/>
    <dgm:cxn modelId="{5F8C9ADA-3EF8-43D4-958C-382131B9341D}" type="presOf" srcId="{922BB7ED-1653-45D7-AB60-A3C7980220ED}" destId="{7D10B574-F718-4169-8FE3-2B1979CC7492}" srcOrd="1" destOrd="0" presId="urn:microsoft.com/office/officeart/2005/8/layout/venn2"/>
    <dgm:cxn modelId="{E7CFAD83-AF36-4C9F-857C-6494B6309E27}" type="presOf" srcId="{61495E94-53B1-4AB0-B5C2-3D2D0B04FB5D}" destId="{F3DE8475-2DED-40F7-94D7-46E7EA7097FE}" srcOrd="1" destOrd="0" presId="urn:microsoft.com/office/officeart/2005/8/layout/venn2"/>
    <dgm:cxn modelId="{495BD83F-4726-442B-99A3-4AC90F4CB69E}" type="presOf" srcId="{642193D9-A5A4-4774-B495-17204C4FEB73}" destId="{77D1164D-BD91-4C6E-AF5C-2558956867F3}" srcOrd="0" destOrd="0" presId="urn:microsoft.com/office/officeart/2005/8/layout/venn2"/>
    <dgm:cxn modelId="{67729579-1579-4BD8-B69B-8A3666560C08}" srcId="{642193D9-A5A4-4774-B495-17204C4FEB73}" destId="{40F123F8-C8B0-4E66-A56F-CC03ABB79E4D}" srcOrd="3" destOrd="0" parTransId="{06EE99B5-C5DC-4B12-BEDF-E0A03AEFE4EC}" sibTransId="{BA2A9F26-4310-4914-8262-67F1C0FB54BE}"/>
    <dgm:cxn modelId="{7BD3E93E-8B05-477C-9670-379311B8A621}" type="presOf" srcId="{601030B0-8A71-4902-AAE1-61DF00905353}" destId="{99B285D8-86A2-4386-AFC4-4152E0B9AFE4}" srcOrd="1" destOrd="0" presId="urn:microsoft.com/office/officeart/2005/8/layout/venn2"/>
    <dgm:cxn modelId="{DA39355A-E4B2-47F2-AC32-B248E775C931}" type="presOf" srcId="{922BB7ED-1653-45D7-AB60-A3C7980220ED}" destId="{97AFCC97-31C7-4367-9834-F6FEF0AD49CE}" srcOrd="0" destOrd="0" presId="urn:microsoft.com/office/officeart/2005/8/layout/venn2"/>
    <dgm:cxn modelId="{36DBC287-FC00-4E92-9845-0FDC61585EAB}" type="presOf" srcId="{EDEB4216-9AFC-43E8-9CB5-A6795C6B8FE6}" destId="{482C1EAF-F72E-4ECE-8622-6A511338D847}" srcOrd="0" destOrd="0" presId="urn:microsoft.com/office/officeart/2005/8/layout/venn2"/>
    <dgm:cxn modelId="{13B1DDCF-CF91-4D5F-89AE-B9BD5A7E1FE2}" type="presOf" srcId="{11CC0BA9-8535-435D-9A33-36150E4BB5F1}" destId="{D5DADF37-4856-4C82-B596-E997C35AB60B}" srcOrd="0" destOrd="0" presId="urn:microsoft.com/office/officeart/2005/8/layout/venn2"/>
    <dgm:cxn modelId="{52DEC765-9E79-43BC-829A-C4DD0771D114}" srcId="{642193D9-A5A4-4774-B495-17204C4FEB73}" destId="{11CC0BA9-8535-435D-9A33-36150E4BB5F1}" srcOrd="0" destOrd="0" parTransId="{1A23E2BA-E51E-47CA-BE61-5C660FB01F54}" sibTransId="{AF530AC2-8585-47F4-8E7A-C93F84940A75}"/>
    <dgm:cxn modelId="{EB6258BD-5F64-4B16-999B-6F0E78118974}" srcId="{642193D9-A5A4-4774-B495-17204C4FEB73}" destId="{601030B0-8A71-4902-AAE1-61DF00905353}" srcOrd="2" destOrd="0" parTransId="{2131048B-258E-45DF-B190-BDFD790FD65A}" sibTransId="{21BEBA3F-A3A6-4A22-A243-E3977794BF4C}"/>
    <dgm:cxn modelId="{016E91EA-8517-4EDF-AA44-1B2A48D7527B}" type="presOf" srcId="{61495E94-53B1-4AB0-B5C2-3D2D0B04FB5D}" destId="{AE7F6857-1B72-47C6-AF2C-1FF70567682C}" srcOrd="0" destOrd="0" presId="urn:microsoft.com/office/officeart/2005/8/layout/venn2"/>
    <dgm:cxn modelId="{22409E16-1E34-41B8-B219-B5EEA52F0D15}" type="presOf" srcId="{EDEB4216-9AFC-43E8-9CB5-A6795C6B8FE6}" destId="{EADC98D0-5F9D-4847-AC94-D90499C81E6F}" srcOrd="1" destOrd="0" presId="urn:microsoft.com/office/officeart/2005/8/layout/venn2"/>
    <dgm:cxn modelId="{8229F775-2682-41D1-8160-E13C0018E824}" srcId="{642193D9-A5A4-4774-B495-17204C4FEB73}" destId="{922BB7ED-1653-45D7-AB60-A3C7980220ED}" srcOrd="1" destOrd="0" parTransId="{22C3A12C-7BDC-426C-BF60-DAA69813BB56}" sibTransId="{F13447DF-11C7-4670-80D3-B7BDAD342A78}"/>
    <dgm:cxn modelId="{EFC474C2-EAA7-4CA4-906E-058AEB1D4615}" srcId="{642193D9-A5A4-4774-B495-17204C4FEB73}" destId="{61495E94-53B1-4AB0-B5C2-3D2D0B04FB5D}" srcOrd="5" destOrd="0" parTransId="{AF2DF548-1431-4A2D-BD26-C8C938173802}" sibTransId="{9B072995-AF90-49ED-BB6D-075CD41EACEA}"/>
    <dgm:cxn modelId="{35A03361-84CB-4801-9A3A-EA2D63113F27}" type="presOf" srcId="{601030B0-8A71-4902-AAE1-61DF00905353}" destId="{777D4F4B-8E23-4118-AD3E-F1807D01AEF9}" srcOrd="0" destOrd="0" presId="urn:microsoft.com/office/officeart/2005/8/layout/venn2"/>
    <dgm:cxn modelId="{5793D7E8-77B4-4138-9745-E60DDB5898C4}" type="presParOf" srcId="{77D1164D-BD91-4C6E-AF5C-2558956867F3}" destId="{923CF252-11EA-421E-8DCB-2E277ED37039}" srcOrd="0" destOrd="0" presId="urn:microsoft.com/office/officeart/2005/8/layout/venn2"/>
    <dgm:cxn modelId="{36B2F1BF-6801-46BF-9C8F-25509AA30099}" type="presParOf" srcId="{923CF252-11EA-421E-8DCB-2E277ED37039}" destId="{D5DADF37-4856-4C82-B596-E997C35AB60B}" srcOrd="0" destOrd="0" presId="urn:microsoft.com/office/officeart/2005/8/layout/venn2"/>
    <dgm:cxn modelId="{8C72B395-44BE-42DF-AF65-0945597DF5A0}" type="presParOf" srcId="{923CF252-11EA-421E-8DCB-2E277ED37039}" destId="{ACDCEA5F-6233-4A58-A7AB-BCD0AE947EC7}" srcOrd="1" destOrd="0" presId="urn:microsoft.com/office/officeart/2005/8/layout/venn2"/>
    <dgm:cxn modelId="{6B4C1AE5-2DDE-4D37-A8D6-4A8E14C5EA5E}" type="presParOf" srcId="{77D1164D-BD91-4C6E-AF5C-2558956867F3}" destId="{DE09EA11-E7F7-428C-91D6-755D812D9191}" srcOrd="1" destOrd="0" presId="urn:microsoft.com/office/officeart/2005/8/layout/venn2"/>
    <dgm:cxn modelId="{8EDB5B16-CE74-4F39-9D1B-89FE5CF39FF7}" type="presParOf" srcId="{DE09EA11-E7F7-428C-91D6-755D812D9191}" destId="{97AFCC97-31C7-4367-9834-F6FEF0AD49CE}" srcOrd="0" destOrd="0" presId="urn:microsoft.com/office/officeart/2005/8/layout/venn2"/>
    <dgm:cxn modelId="{B08D9AF5-D5B7-4740-9BB7-D3899037FF37}" type="presParOf" srcId="{DE09EA11-E7F7-428C-91D6-755D812D9191}" destId="{7D10B574-F718-4169-8FE3-2B1979CC7492}" srcOrd="1" destOrd="0" presId="urn:microsoft.com/office/officeart/2005/8/layout/venn2"/>
    <dgm:cxn modelId="{BA141136-6F82-4861-9ABB-C1BA6FFC6D62}" type="presParOf" srcId="{77D1164D-BD91-4C6E-AF5C-2558956867F3}" destId="{69615DD4-DCC0-40AA-9A9F-3E446B1F0D71}" srcOrd="2" destOrd="0" presId="urn:microsoft.com/office/officeart/2005/8/layout/venn2"/>
    <dgm:cxn modelId="{69F16346-864E-4365-B462-1079F1A1DEE9}" type="presParOf" srcId="{69615DD4-DCC0-40AA-9A9F-3E446B1F0D71}" destId="{777D4F4B-8E23-4118-AD3E-F1807D01AEF9}" srcOrd="0" destOrd="0" presId="urn:microsoft.com/office/officeart/2005/8/layout/venn2"/>
    <dgm:cxn modelId="{83489195-6F5C-4F34-AC8B-B18C3ED2077E}" type="presParOf" srcId="{69615DD4-DCC0-40AA-9A9F-3E446B1F0D71}" destId="{99B285D8-86A2-4386-AFC4-4152E0B9AFE4}" srcOrd="1" destOrd="0" presId="urn:microsoft.com/office/officeart/2005/8/layout/venn2"/>
    <dgm:cxn modelId="{37026AC5-986A-47D3-9857-22792F52F34D}" type="presParOf" srcId="{77D1164D-BD91-4C6E-AF5C-2558956867F3}" destId="{9B397CAA-8B30-4670-B6EE-07A01D2CD01E}" srcOrd="3" destOrd="0" presId="urn:microsoft.com/office/officeart/2005/8/layout/venn2"/>
    <dgm:cxn modelId="{A7EC474C-18A4-418D-B23F-DA9115B85524}" type="presParOf" srcId="{9B397CAA-8B30-4670-B6EE-07A01D2CD01E}" destId="{9EDF0784-2D1F-43CF-9C6F-EAF6B3CB2F90}" srcOrd="0" destOrd="0" presId="urn:microsoft.com/office/officeart/2005/8/layout/venn2"/>
    <dgm:cxn modelId="{608A3399-5E3A-41AA-A7A5-BEA4C2683507}" type="presParOf" srcId="{9B397CAA-8B30-4670-B6EE-07A01D2CD01E}" destId="{071AC41D-4476-492F-B23B-D2A295F8EA1E}" srcOrd="1" destOrd="0" presId="urn:microsoft.com/office/officeart/2005/8/layout/venn2"/>
    <dgm:cxn modelId="{43079E13-741E-47D0-823C-43FDEB149429}" type="presParOf" srcId="{77D1164D-BD91-4C6E-AF5C-2558956867F3}" destId="{A56718F6-660F-4B3B-80FA-1E67310D5E95}" srcOrd="4" destOrd="0" presId="urn:microsoft.com/office/officeart/2005/8/layout/venn2"/>
    <dgm:cxn modelId="{1E9F25D6-8737-476A-AF35-0DCFA9C5BF66}" type="presParOf" srcId="{A56718F6-660F-4B3B-80FA-1E67310D5E95}" destId="{482C1EAF-F72E-4ECE-8622-6A511338D847}" srcOrd="0" destOrd="0" presId="urn:microsoft.com/office/officeart/2005/8/layout/venn2"/>
    <dgm:cxn modelId="{E1E1D91C-EF11-42FD-98E6-32F7A412D8F9}" type="presParOf" srcId="{A56718F6-660F-4B3B-80FA-1E67310D5E95}" destId="{EADC98D0-5F9D-4847-AC94-D90499C81E6F}" srcOrd="1" destOrd="0" presId="urn:microsoft.com/office/officeart/2005/8/layout/venn2"/>
    <dgm:cxn modelId="{DB67FEBD-D859-4663-80AC-A921DAD35198}" type="presParOf" srcId="{77D1164D-BD91-4C6E-AF5C-2558956867F3}" destId="{CFC85955-8661-429E-8B2D-A266C47F2450}" srcOrd="5" destOrd="0" presId="urn:microsoft.com/office/officeart/2005/8/layout/venn2"/>
    <dgm:cxn modelId="{A1B02FB7-A590-4305-946A-A0528CA65621}" type="presParOf" srcId="{CFC85955-8661-429E-8B2D-A266C47F2450}" destId="{AE7F6857-1B72-47C6-AF2C-1FF70567682C}" srcOrd="0" destOrd="0" presId="urn:microsoft.com/office/officeart/2005/8/layout/venn2"/>
    <dgm:cxn modelId="{E6300CDE-3D03-426A-8630-B98408A5A19E}" type="presParOf" srcId="{CFC85955-8661-429E-8B2D-A266C47F2450}" destId="{F3DE8475-2DED-40F7-94D7-46E7EA7097F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1C06D6-367A-4349-B8AC-3BABB864281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DAC340-66CD-46AF-B750-134F09E14D11}">
      <dgm:prSet phldrT="[Text]"/>
      <dgm:spPr>
        <a:solidFill>
          <a:srgbClr val="B8D6D8"/>
        </a:solidFill>
        <a:ln>
          <a:solidFill>
            <a:srgbClr val="244A5F"/>
          </a:solidFill>
        </a:ln>
      </dgm:spPr>
      <dgm:t>
        <a:bodyPr/>
        <a:lstStyle/>
        <a:p>
          <a:r>
            <a:rPr lang="en-US" dirty="0">
              <a:solidFill>
                <a:srgbClr val="244A5F"/>
              </a:solidFill>
            </a:rPr>
            <a:t>Identified according to rule</a:t>
          </a:r>
        </a:p>
      </dgm:t>
      <dgm:extLst>
        <a:ext uri="{E40237B7-FDA0-4F09-8148-C483321AD2D9}">
          <dgm14:cNvPr xmlns:dgm14="http://schemas.microsoft.com/office/drawing/2010/diagram" id="0" name="" descr="Identified according to rule"/>
        </a:ext>
      </dgm:extLst>
    </dgm:pt>
    <dgm:pt modelId="{6E66B0C6-9A3C-4326-9707-5CC18EA20B33}" type="parTrans" cxnId="{AD13343F-9F43-4F91-A820-4A55C875F06D}">
      <dgm:prSet/>
      <dgm:spPr/>
      <dgm:t>
        <a:bodyPr/>
        <a:lstStyle/>
        <a:p>
          <a:endParaRPr lang="en-US"/>
        </a:p>
      </dgm:t>
    </dgm:pt>
    <dgm:pt modelId="{69365DEA-AD03-4DB1-9AA8-7CF26FB26BD1}" type="sibTrans" cxnId="{AD13343F-9F43-4F91-A820-4A55C875F06D}">
      <dgm:prSet/>
      <dgm:spPr/>
      <dgm:t>
        <a:bodyPr/>
        <a:lstStyle/>
        <a:p>
          <a:endParaRPr lang="en-US"/>
        </a:p>
      </dgm:t>
    </dgm:pt>
    <dgm:pt modelId="{B070686C-21C8-4E50-8AB6-D2EB4420C22A}">
      <dgm:prSet phldrT="[Text]" custT="1"/>
      <dgm:spPr>
        <a:solidFill>
          <a:srgbClr val="B8D6D8"/>
        </a:solidFill>
        <a:ln>
          <a:solidFill>
            <a:srgbClr val="244A5F"/>
          </a:solidFill>
        </a:ln>
      </dgm:spPr>
      <dgm:t>
        <a:bodyPr/>
        <a:lstStyle/>
        <a:p>
          <a:r>
            <a:rPr lang="en-US" sz="4100" kern="1200" dirty="0">
              <a:solidFill>
                <a:srgbClr val="244A5F"/>
              </a:solidFill>
              <a:latin typeface="Calibri" panose="020F0502020204030204"/>
              <a:ea typeface="+mn-ea"/>
              <a:cs typeface="+mn-cs"/>
            </a:rPr>
            <a:t>Provided resource for planning</a:t>
          </a:r>
        </a:p>
      </dgm:t>
      <dgm:extLst>
        <a:ext uri="{E40237B7-FDA0-4F09-8148-C483321AD2D9}">
          <dgm14:cNvPr xmlns:dgm14="http://schemas.microsoft.com/office/drawing/2010/diagram" id="0" name="" descr="Provided resource for planning"/>
        </a:ext>
      </dgm:extLst>
    </dgm:pt>
    <dgm:pt modelId="{F39F14D5-D13D-467F-9358-F202FD2F050F}" type="parTrans" cxnId="{A3A7ADA4-B3AA-45E9-B93C-D018D731C4E4}">
      <dgm:prSet/>
      <dgm:spPr/>
      <dgm:t>
        <a:bodyPr/>
        <a:lstStyle/>
        <a:p>
          <a:endParaRPr lang="en-US"/>
        </a:p>
      </dgm:t>
    </dgm:pt>
    <dgm:pt modelId="{5E589C36-7E48-4513-8356-07779BC5D618}" type="sibTrans" cxnId="{A3A7ADA4-B3AA-45E9-B93C-D018D731C4E4}">
      <dgm:prSet/>
      <dgm:spPr/>
      <dgm:t>
        <a:bodyPr/>
        <a:lstStyle/>
        <a:p>
          <a:endParaRPr lang="en-US"/>
        </a:p>
      </dgm:t>
    </dgm:pt>
    <dgm:pt modelId="{102E5ED2-52F9-4EDB-956C-5B27FF0DDE4B}">
      <dgm:prSet phldrT="[Text]"/>
      <dgm:spPr>
        <a:solidFill>
          <a:srgbClr val="B8D6D8"/>
        </a:solidFill>
        <a:ln>
          <a:solidFill>
            <a:srgbClr val="244A5F"/>
          </a:solidFill>
        </a:ln>
      </dgm:spPr>
      <dgm:t>
        <a:bodyPr/>
        <a:lstStyle/>
        <a:p>
          <a:r>
            <a:rPr lang="en-US" dirty="0">
              <a:solidFill>
                <a:srgbClr val="244A5F"/>
              </a:solidFill>
            </a:rPr>
            <a:t>Accountable for progress</a:t>
          </a:r>
        </a:p>
      </dgm:t>
      <dgm:extLst>
        <a:ext uri="{E40237B7-FDA0-4F09-8148-C483321AD2D9}">
          <dgm14:cNvPr xmlns:dgm14="http://schemas.microsoft.com/office/drawing/2010/diagram" id="0" name="" descr="Accountable for progress"/>
        </a:ext>
      </dgm:extLst>
    </dgm:pt>
    <dgm:pt modelId="{127DDCB9-2CE2-48A5-A5D4-32E1C4F19839}" type="parTrans" cxnId="{D6C6DEF0-475C-4182-8251-C764224A2BEE}">
      <dgm:prSet/>
      <dgm:spPr/>
      <dgm:t>
        <a:bodyPr/>
        <a:lstStyle/>
        <a:p>
          <a:endParaRPr lang="en-US"/>
        </a:p>
      </dgm:t>
    </dgm:pt>
    <dgm:pt modelId="{2347DCA0-FA78-42C2-9671-A38A39F16742}" type="sibTrans" cxnId="{D6C6DEF0-475C-4182-8251-C764224A2BEE}">
      <dgm:prSet/>
      <dgm:spPr/>
      <dgm:t>
        <a:bodyPr/>
        <a:lstStyle/>
        <a:p>
          <a:endParaRPr lang="en-US"/>
        </a:p>
      </dgm:t>
    </dgm:pt>
    <dgm:pt modelId="{10785CCC-09C1-4914-A106-FCE82A7C9B3D}" type="pres">
      <dgm:prSet presAssocID="{911C06D6-367A-4349-B8AC-3BABB864281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F19E1B8-9EBB-45F8-9B0E-B100CF236BCC}" type="pres">
      <dgm:prSet presAssocID="{911C06D6-367A-4349-B8AC-3BABB864281E}" presName="Name1" presStyleCnt="0"/>
      <dgm:spPr/>
    </dgm:pt>
    <dgm:pt modelId="{70FB71DD-A0DF-4B06-BB42-C0112E30DA31}" type="pres">
      <dgm:prSet presAssocID="{911C06D6-367A-4349-B8AC-3BABB864281E}" presName="cycle" presStyleCnt="0"/>
      <dgm:spPr/>
    </dgm:pt>
    <dgm:pt modelId="{1B5C8158-F3D9-4863-A90E-A5FE5C8FD188}" type="pres">
      <dgm:prSet presAssocID="{911C06D6-367A-4349-B8AC-3BABB864281E}" presName="srcNode" presStyleLbl="node1" presStyleIdx="0" presStyleCnt="3"/>
      <dgm:spPr/>
    </dgm:pt>
    <dgm:pt modelId="{1594BDF7-9CF9-48A5-84D4-E31DAC360739}" type="pres">
      <dgm:prSet presAssocID="{911C06D6-367A-4349-B8AC-3BABB864281E}" presName="conn" presStyleLbl="parChTrans1D2" presStyleIdx="0" presStyleCnt="1"/>
      <dgm:spPr/>
      <dgm:t>
        <a:bodyPr/>
        <a:lstStyle/>
        <a:p>
          <a:endParaRPr lang="en-US"/>
        </a:p>
      </dgm:t>
    </dgm:pt>
    <dgm:pt modelId="{2FA3902C-032A-47B1-B637-760E1481F01C}" type="pres">
      <dgm:prSet presAssocID="{911C06D6-367A-4349-B8AC-3BABB864281E}" presName="extraNode" presStyleLbl="node1" presStyleIdx="0" presStyleCnt="3"/>
      <dgm:spPr/>
    </dgm:pt>
    <dgm:pt modelId="{FDE76F95-3EA9-4964-9EBC-315A6C4D790A}" type="pres">
      <dgm:prSet presAssocID="{911C06D6-367A-4349-B8AC-3BABB864281E}" presName="dstNode" presStyleLbl="node1" presStyleIdx="0" presStyleCnt="3"/>
      <dgm:spPr/>
    </dgm:pt>
    <dgm:pt modelId="{3C37FB38-210F-4C6B-85DD-C3A3ACE445FD}" type="pres">
      <dgm:prSet presAssocID="{6ADAC340-66CD-46AF-B750-134F09E14D1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0F716F-8E27-4F74-ACAE-A44A4494DD35}" type="pres">
      <dgm:prSet presAssocID="{6ADAC340-66CD-46AF-B750-134F09E14D11}" presName="accent_1" presStyleCnt="0"/>
      <dgm:spPr/>
    </dgm:pt>
    <dgm:pt modelId="{0FDFB75A-3E9B-45A5-912E-F25547F70BAD}" type="pres">
      <dgm:prSet presAssocID="{6ADAC340-66CD-46AF-B750-134F09E14D11}" presName="accentRepeatNode" presStyleLbl="solidFgAcc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73B4A7D-6961-4C59-9EE6-8B898D971AAD}" type="pres">
      <dgm:prSet presAssocID="{B070686C-21C8-4E50-8AB6-D2EB4420C22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77AD7-F6FF-4E70-B0A2-E06EF932961E}" type="pres">
      <dgm:prSet presAssocID="{B070686C-21C8-4E50-8AB6-D2EB4420C22A}" presName="accent_2" presStyleCnt="0"/>
      <dgm:spPr/>
    </dgm:pt>
    <dgm:pt modelId="{0BEAF7BC-F68B-4240-9F83-5812D2AF59F9}" type="pres">
      <dgm:prSet presAssocID="{B070686C-21C8-4E50-8AB6-D2EB4420C22A}" presName="accentRepeatNode" presStyleLbl="solidFgAcc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76C446C-8382-4535-B17F-D4704FD7864C}" type="pres">
      <dgm:prSet presAssocID="{102E5ED2-52F9-4EDB-956C-5B27FF0DDE4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BA99A-E105-40FE-9220-8EC62750A573}" type="pres">
      <dgm:prSet presAssocID="{102E5ED2-52F9-4EDB-956C-5B27FF0DDE4B}" presName="accent_3" presStyleCnt="0"/>
      <dgm:spPr/>
    </dgm:pt>
    <dgm:pt modelId="{94F4D93F-CF26-4AF1-A884-2958999DA820}" type="pres">
      <dgm:prSet presAssocID="{102E5ED2-52F9-4EDB-956C-5B27FF0DDE4B}" presName="accentRepeatNode" presStyleLbl="solidFgAcc1" presStyleIdx="2" presStyleCnt="3" custAng="20792779" custLinFactNeighborX="-5639"/>
      <dgm:spPr>
        <a:blipFill dpi="0" rotWithShape="1">
          <a:blip xmlns:r="http://schemas.openxmlformats.org/officeDocument/2006/relationships"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6200"/>
                    </a14:imgEffect>
                  </a14:imgLayer>
                </a14:imgProps>
              </a:ext>
            </a:extLst>
          </a:blip>
          <a:srcRect/>
          <a:stretch>
            <a:fillRect l="-1220" t="8092" r="-1220" b="-10533"/>
          </a:stretch>
        </a:blipFill>
      </dgm:spPr>
    </dgm:pt>
  </dgm:ptLst>
  <dgm:cxnLst>
    <dgm:cxn modelId="{B898F0EF-8988-45B8-99C6-B09E66FFDB66}" type="presOf" srcId="{102E5ED2-52F9-4EDB-956C-5B27FF0DDE4B}" destId="{F76C446C-8382-4535-B17F-D4704FD7864C}" srcOrd="0" destOrd="0" presId="urn:microsoft.com/office/officeart/2008/layout/VerticalCurvedList"/>
    <dgm:cxn modelId="{839E9F1A-400A-4BE2-B839-3F3851E9CCD9}" type="presOf" srcId="{69365DEA-AD03-4DB1-9AA8-7CF26FB26BD1}" destId="{1594BDF7-9CF9-48A5-84D4-E31DAC360739}" srcOrd="0" destOrd="0" presId="urn:microsoft.com/office/officeart/2008/layout/VerticalCurvedList"/>
    <dgm:cxn modelId="{AD13343F-9F43-4F91-A820-4A55C875F06D}" srcId="{911C06D6-367A-4349-B8AC-3BABB864281E}" destId="{6ADAC340-66CD-46AF-B750-134F09E14D11}" srcOrd="0" destOrd="0" parTransId="{6E66B0C6-9A3C-4326-9707-5CC18EA20B33}" sibTransId="{69365DEA-AD03-4DB1-9AA8-7CF26FB26BD1}"/>
    <dgm:cxn modelId="{E437C485-C115-4A69-9161-58D27236CEDD}" type="presOf" srcId="{911C06D6-367A-4349-B8AC-3BABB864281E}" destId="{10785CCC-09C1-4914-A106-FCE82A7C9B3D}" srcOrd="0" destOrd="0" presId="urn:microsoft.com/office/officeart/2008/layout/VerticalCurvedList"/>
    <dgm:cxn modelId="{B0E68BF3-BFD3-447E-9B57-95D48E72F982}" type="presOf" srcId="{6ADAC340-66CD-46AF-B750-134F09E14D11}" destId="{3C37FB38-210F-4C6B-85DD-C3A3ACE445FD}" srcOrd="0" destOrd="0" presId="urn:microsoft.com/office/officeart/2008/layout/VerticalCurvedList"/>
    <dgm:cxn modelId="{D6C6DEF0-475C-4182-8251-C764224A2BEE}" srcId="{911C06D6-367A-4349-B8AC-3BABB864281E}" destId="{102E5ED2-52F9-4EDB-956C-5B27FF0DDE4B}" srcOrd="2" destOrd="0" parTransId="{127DDCB9-2CE2-48A5-A5D4-32E1C4F19839}" sibTransId="{2347DCA0-FA78-42C2-9671-A38A39F16742}"/>
    <dgm:cxn modelId="{2E6A4DE1-748F-4F59-B187-2FC8672BC702}" type="presOf" srcId="{B070686C-21C8-4E50-8AB6-D2EB4420C22A}" destId="{E73B4A7D-6961-4C59-9EE6-8B898D971AAD}" srcOrd="0" destOrd="0" presId="urn:microsoft.com/office/officeart/2008/layout/VerticalCurvedList"/>
    <dgm:cxn modelId="{A3A7ADA4-B3AA-45E9-B93C-D018D731C4E4}" srcId="{911C06D6-367A-4349-B8AC-3BABB864281E}" destId="{B070686C-21C8-4E50-8AB6-D2EB4420C22A}" srcOrd="1" destOrd="0" parTransId="{F39F14D5-D13D-467F-9358-F202FD2F050F}" sibTransId="{5E589C36-7E48-4513-8356-07779BC5D618}"/>
    <dgm:cxn modelId="{7970AB19-1965-4AE6-81B9-23699D9C3AF2}" type="presParOf" srcId="{10785CCC-09C1-4914-A106-FCE82A7C9B3D}" destId="{9F19E1B8-9EBB-45F8-9B0E-B100CF236BCC}" srcOrd="0" destOrd="0" presId="urn:microsoft.com/office/officeart/2008/layout/VerticalCurvedList"/>
    <dgm:cxn modelId="{62723E01-E18D-4873-8BE1-915A63EDEC3F}" type="presParOf" srcId="{9F19E1B8-9EBB-45F8-9B0E-B100CF236BCC}" destId="{70FB71DD-A0DF-4B06-BB42-C0112E30DA31}" srcOrd="0" destOrd="0" presId="urn:microsoft.com/office/officeart/2008/layout/VerticalCurvedList"/>
    <dgm:cxn modelId="{8905DCBC-5732-47A5-942E-48812754B3D7}" type="presParOf" srcId="{70FB71DD-A0DF-4B06-BB42-C0112E30DA31}" destId="{1B5C8158-F3D9-4863-A90E-A5FE5C8FD188}" srcOrd="0" destOrd="0" presId="urn:microsoft.com/office/officeart/2008/layout/VerticalCurvedList"/>
    <dgm:cxn modelId="{1D436F0F-5232-42F3-9F88-C4108B6ABC5F}" type="presParOf" srcId="{70FB71DD-A0DF-4B06-BB42-C0112E30DA31}" destId="{1594BDF7-9CF9-48A5-84D4-E31DAC360739}" srcOrd="1" destOrd="0" presId="urn:microsoft.com/office/officeart/2008/layout/VerticalCurvedList"/>
    <dgm:cxn modelId="{900AC274-AFC0-40F0-BF3D-FC9605F95CBE}" type="presParOf" srcId="{70FB71DD-A0DF-4B06-BB42-C0112E30DA31}" destId="{2FA3902C-032A-47B1-B637-760E1481F01C}" srcOrd="2" destOrd="0" presId="urn:microsoft.com/office/officeart/2008/layout/VerticalCurvedList"/>
    <dgm:cxn modelId="{B5E9DFA4-2973-47FB-B6FC-05330B2A8F69}" type="presParOf" srcId="{70FB71DD-A0DF-4B06-BB42-C0112E30DA31}" destId="{FDE76F95-3EA9-4964-9EBC-315A6C4D790A}" srcOrd="3" destOrd="0" presId="urn:microsoft.com/office/officeart/2008/layout/VerticalCurvedList"/>
    <dgm:cxn modelId="{EA1F1831-8EEA-4C03-A208-6C804AE59519}" type="presParOf" srcId="{9F19E1B8-9EBB-45F8-9B0E-B100CF236BCC}" destId="{3C37FB38-210F-4C6B-85DD-C3A3ACE445FD}" srcOrd="1" destOrd="0" presId="urn:microsoft.com/office/officeart/2008/layout/VerticalCurvedList"/>
    <dgm:cxn modelId="{CF537FCC-C479-42BA-B412-2AC990AEC612}" type="presParOf" srcId="{9F19E1B8-9EBB-45F8-9B0E-B100CF236BCC}" destId="{950F716F-8E27-4F74-ACAE-A44A4494DD35}" srcOrd="2" destOrd="0" presId="urn:microsoft.com/office/officeart/2008/layout/VerticalCurvedList"/>
    <dgm:cxn modelId="{5069ED4C-99CD-4075-9830-6F6D341A77CB}" type="presParOf" srcId="{950F716F-8E27-4F74-ACAE-A44A4494DD35}" destId="{0FDFB75A-3E9B-45A5-912E-F25547F70BAD}" srcOrd="0" destOrd="0" presId="urn:microsoft.com/office/officeart/2008/layout/VerticalCurvedList"/>
    <dgm:cxn modelId="{0ACF2476-9DAD-4675-B073-F7EC5E5EBA31}" type="presParOf" srcId="{9F19E1B8-9EBB-45F8-9B0E-B100CF236BCC}" destId="{E73B4A7D-6961-4C59-9EE6-8B898D971AAD}" srcOrd="3" destOrd="0" presId="urn:microsoft.com/office/officeart/2008/layout/VerticalCurvedList"/>
    <dgm:cxn modelId="{EF9A7A22-92DC-4975-90B1-55FD8F649802}" type="presParOf" srcId="{9F19E1B8-9EBB-45F8-9B0E-B100CF236BCC}" destId="{BCF77AD7-F6FF-4E70-B0A2-E06EF932961E}" srcOrd="4" destOrd="0" presId="urn:microsoft.com/office/officeart/2008/layout/VerticalCurvedList"/>
    <dgm:cxn modelId="{A4846F5E-AA05-4B2F-AFC4-3FE28D62BA04}" type="presParOf" srcId="{BCF77AD7-F6FF-4E70-B0A2-E06EF932961E}" destId="{0BEAF7BC-F68B-4240-9F83-5812D2AF59F9}" srcOrd="0" destOrd="0" presId="urn:microsoft.com/office/officeart/2008/layout/VerticalCurvedList"/>
    <dgm:cxn modelId="{A83829AA-7B5C-4B23-8EB3-253E99CFEEF8}" type="presParOf" srcId="{9F19E1B8-9EBB-45F8-9B0E-B100CF236BCC}" destId="{F76C446C-8382-4535-B17F-D4704FD7864C}" srcOrd="5" destOrd="0" presId="urn:microsoft.com/office/officeart/2008/layout/VerticalCurvedList"/>
    <dgm:cxn modelId="{F50D42A0-876F-41D6-9629-AE5595127CA1}" type="presParOf" srcId="{9F19E1B8-9EBB-45F8-9B0E-B100CF236BCC}" destId="{07BBA99A-E105-40FE-9220-8EC62750A573}" srcOrd="6" destOrd="0" presId="urn:microsoft.com/office/officeart/2008/layout/VerticalCurvedList"/>
    <dgm:cxn modelId="{574CF04A-5710-4420-8096-497D434987E9}" type="presParOf" srcId="{07BBA99A-E105-40FE-9220-8EC62750A573}" destId="{94F4D93F-CF26-4AF1-A884-2958999DA82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ADF37-4856-4C82-B596-E997C35AB60B}">
      <dsp:nvSpPr>
        <dsp:cNvPr id="0" name=""/>
        <dsp:cNvSpPr/>
      </dsp:nvSpPr>
      <dsp:spPr>
        <a:xfrm>
          <a:off x="1354666" y="0"/>
          <a:ext cx="5418667" cy="5418667"/>
        </a:xfrm>
        <a:prstGeom prst="ellipse">
          <a:avLst/>
        </a:prstGeom>
        <a:solidFill>
          <a:srgbClr val="E869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Education Partners</a:t>
          </a:r>
        </a:p>
      </dsp:txBody>
      <dsp:txXfrm>
        <a:off x="3047999" y="270933"/>
        <a:ext cx="2032000" cy="541866"/>
      </dsp:txXfrm>
    </dsp:sp>
    <dsp:sp modelId="{97AFCC97-31C7-4367-9834-F6FEF0AD49CE}">
      <dsp:nvSpPr>
        <dsp:cNvPr id="0" name=""/>
        <dsp:cNvSpPr/>
      </dsp:nvSpPr>
      <dsp:spPr>
        <a:xfrm>
          <a:off x="1761066" y="1072962"/>
          <a:ext cx="4605866" cy="4085542"/>
        </a:xfrm>
        <a:prstGeom prst="ellipse">
          <a:avLst/>
        </a:prstGeom>
        <a:solidFill>
          <a:srgbClr val="CBD74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bg1"/>
              </a:solidFill>
            </a:rPr>
            <a:t>OSPI</a:t>
          </a:r>
          <a:endParaRPr lang="en-US" sz="1400" b="1" kern="1200" dirty="0">
            <a:solidFill>
              <a:schemeClr val="bg1"/>
            </a:solidFill>
          </a:endParaRPr>
        </a:p>
      </dsp:txBody>
      <dsp:txXfrm>
        <a:off x="3070859" y="1307881"/>
        <a:ext cx="1986280" cy="469837"/>
      </dsp:txXfrm>
    </dsp:sp>
    <dsp:sp modelId="{777D4F4B-8E23-4118-AD3E-F1807D01AEF9}">
      <dsp:nvSpPr>
        <dsp:cNvPr id="0" name=""/>
        <dsp:cNvSpPr/>
      </dsp:nvSpPr>
      <dsp:spPr>
        <a:xfrm>
          <a:off x="2167466" y="1625600"/>
          <a:ext cx="3793066" cy="3793066"/>
        </a:xfrm>
        <a:prstGeom prst="ellipse">
          <a:avLst/>
        </a:prstGeom>
        <a:solidFill>
          <a:srgbClr val="A1AB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OSSI</a:t>
          </a:r>
          <a:endParaRPr lang="en-US" sz="1400" b="1" kern="1200" dirty="0"/>
        </a:p>
      </dsp:txBody>
      <dsp:txXfrm>
        <a:off x="3082543" y="1887321"/>
        <a:ext cx="1962912" cy="523443"/>
      </dsp:txXfrm>
    </dsp:sp>
    <dsp:sp modelId="{9EDF0784-2D1F-43CF-9C6F-EAF6B3CB2F90}">
      <dsp:nvSpPr>
        <dsp:cNvPr id="0" name=""/>
        <dsp:cNvSpPr/>
      </dsp:nvSpPr>
      <dsp:spPr>
        <a:xfrm>
          <a:off x="2573866" y="2438400"/>
          <a:ext cx="2980266" cy="2980266"/>
        </a:xfrm>
        <a:prstGeom prst="ellipse">
          <a:avLst/>
        </a:prstGeom>
        <a:solidFill>
          <a:srgbClr val="688E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ESDs</a:t>
          </a:r>
          <a:endParaRPr lang="en-US" sz="1400" b="1" kern="1200" dirty="0"/>
        </a:p>
      </dsp:txBody>
      <dsp:txXfrm>
        <a:off x="3259327" y="2706624"/>
        <a:ext cx="1609344" cy="536448"/>
      </dsp:txXfrm>
    </dsp:sp>
    <dsp:sp modelId="{482C1EAF-F72E-4ECE-8622-6A511338D847}">
      <dsp:nvSpPr>
        <dsp:cNvPr id="0" name=""/>
        <dsp:cNvSpPr/>
      </dsp:nvSpPr>
      <dsp:spPr>
        <a:xfrm>
          <a:off x="2980266" y="3251200"/>
          <a:ext cx="2167466" cy="2167466"/>
        </a:xfrm>
        <a:prstGeom prst="ellipse">
          <a:avLst/>
        </a:prstGeom>
        <a:solidFill>
          <a:srgbClr val="3A698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CIPs</a:t>
          </a:r>
          <a:endParaRPr lang="en-US" sz="1400" b="1" kern="1200" dirty="0"/>
        </a:p>
      </dsp:txBody>
      <dsp:txXfrm>
        <a:off x="3359573" y="3522133"/>
        <a:ext cx="1408853" cy="541866"/>
      </dsp:txXfrm>
    </dsp:sp>
    <dsp:sp modelId="{AE7F6857-1B72-47C6-AF2C-1FF70567682C}">
      <dsp:nvSpPr>
        <dsp:cNvPr id="0" name=""/>
        <dsp:cNvSpPr/>
      </dsp:nvSpPr>
      <dsp:spPr>
        <a:xfrm>
          <a:off x="3325814" y="4064000"/>
          <a:ext cx="1476370" cy="1354666"/>
        </a:xfrm>
        <a:prstGeom prst="ellipse">
          <a:avLst/>
        </a:prstGeom>
        <a:solidFill>
          <a:srgbClr val="244A5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bg1"/>
              </a:solidFill>
            </a:rPr>
            <a:t>Districts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bg1"/>
              </a:solidFill>
            </a:rPr>
            <a:t>&amp;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bg1"/>
              </a:solidFill>
            </a:rPr>
            <a:t>Schools</a:t>
          </a:r>
        </a:p>
      </dsp:txBody>
      <dsp:txXfrm>
        <a:off x="3542024" y="4402666"/>
        <a:ext cx="1043951" cy="6773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94BDF7-9CF9-48A5-84D4-E31DAC360739}">
      <dsp:nvSpPr>
        <dsp:cNvPr id="0" name=""/>
        <dsp:cNvSpPr/>
      </dsp:nvSpPr>
      <dsp:spPr>
        <a:xfrm>
          <a:off x="-4439873" y="-680925"/>
          <a:ext cx="5289326" cy="5289326"/>
        </a:xfrm>
        <a:prstGeom prst="blockArc">
          <a:avLst>
            <a:gd name="adj1" fmla="val 18900000"/>
            <a:gd name="adj2" fmla="val 2700000"/>
            <a:gd name="adj3" fmla="val 40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37FB38-210F-4C6B-85DD-C3A3ACE445FD}">
      <dsp:nvSpPr>
        <dsp:cNvPr id="0" name=""/>
        <dsp:cNvSpPr/>
      </dsp:nvSpPr>
      <dsp:spPr>
        <a:xfrm>
          <a:off x="546302" y="392747"/>
          <a:ext cx="7935067" cy="785495"/>
        </a:xfrm>
        <a:prstGeom prst="rect">
          <a:avLst/>
        </a:prstGeom>
        <a:solidFill>
          <a:srgbClr val="B8D6D8"/>
        </a:solidFill>
        <a:ln w="12700" cap="flat" cmpd="sng" algn="ctr">
          <a:solidFill>
            <a:srgbClr val="244A5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487" tIns="104140" rIns="104140" bIns="10414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>
              <a:solidFill>
                <a:srgbClr val="244A5F"/>
              </a:solidFill>
            </a:rPr>
            <a:t>Identified according to rule</a:t>
          </a:r>
        </a:p>
      </dsp:txBody>
      <dsp:txXfrm>
        <a:off x="546302" y="392747"/>
        <a:ext cx="7935067" cy="785495"/>
      </dsp:txXfrm>
    </dsp:sp>
    <dsp:sp modelId="{0FDFB75A-3E9B-45A5-912E-F25547F70BAD}">
      <dsp:nvSpPr>
        <dsp:cNvPr id="0" name=""/>
        <dsp:cNvSpPr/>
      </dsp:nvSpPr>
      <dsp:spPr>
        <a:xfrm>
          <a:off x="55368" y="294560"/>
          <a:ext cx="981868" cy="98186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3B4A7D-6961-4C59-9EE6-8B898D971AAD}">
      <dsp:nvSpPr>
        <dsp:cNvPr id="0" name=""/>
        <dsp:cNvSpPr/>
      </dsp:nvSpPr>
      <dsp:spPr>
        <a:xfrm>
          <a:off x="831829" y="1570990"/>
          <a:ext cx="7649539" cy="785495"/>
        </a:xfrm>
        <a:prstGeom prst="rect">
          <a:avLst/>
        </a:prstGeom>
        <a:solidFill>
          <a:srgbClr val="B8D6D8"/>
        </a:solidFill>
        <a:ln w="12700" cap="flat" cmpd="sng" algn="ctr">
          <a:solidFill>
            <a:srgbClr val="244A5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487" tIns="104140" rIns="104140" bIns="10414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>
              <a:solidFill>
                <a:srgbClr val="244A5F"/>
              </a:solidFill>
              <a:latin typeface="Calibri" panose="020F0502020204030204"/>
              <a:ea typeface="+mn-ea"/>
              <a:cs typeface="+mn-cs"/>
            </a:rPr>
            <a:t>Provided resource for planning</a:t>
          </a:r>
        </a:p>
      </dsp:txBody>
      <dsp:txXfrm>
        <a:off x="831829" y="1570990"/>
        <a:ext cx="7649539" cy="785495"/>
      </dsp:txXfrm>
    </dsp:sp>
    <dsp:sp modelId="{0BEAF7BC-F68B-4240-9F83-5812D2AF59F9}">
      <dsp:nvSpPr>
        <dsp:cNvPr id="0" name=""/>
        <dsp:cNvSpPr/>
      </dsp:nvSpPr>
      <dsp:spPr>
        <a:xfrm>
          <a:off x="340895" y="1472803"/>
          <a:ext cx="981868" cy="981868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6C446C-8382-4535-B17F-D4704FD7864C}">
      <dsp:nvSpPr>
        <dsp:cNvPr id="0" name=""/>
        <dsp:cNvSpPr/>
      </dsp:nvSpPr>
      <dsp:spPr>
        <a:xfrm>
          <a:off x="546302" y="2749232"/>
          <a:ext cx="7935067" cy="785495"/>
        </a:xfrm>
        <a:prstGeom prst="rect">
          <a:avLst/>
        </a:prstGeom>
        <a:solidFill>
          <a:srgbClr val="B8D6D8"/>
        </a:solidFill>
        <a:ln w="12700" cap="flat" cmpd="sng" algn="ctr">
          <a:solidFill>
            <a:srgbClr val="244A5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487" tIns="104140" rIns="104140" bIns="10414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>
              <a:solidFill>
                <a:srgbClr val="244A5F"/>
              </a:solidFill>
            </a:rPr>
            <a:t>Accountable for progress</a:t>
          </a:r>
        </a:p>
      </dsp:txBody>
      <dsp:txXfrm>
        <a:off x="546302" y="2749232"/>
        <a:ext cx="7935067" cy="785495"/>
      </dsp:txXfrm>
    </dsp:sp>
    <dsp:sp modelId="{94F4D93F-CF26-4AF1-A884-2958999DA820}">
      <dsp:nvSpPr>
        <dsp:cNvPr id="0" name=""/>
        <dsp:cNvSpPr/>
      </dsp:nvSpPr>
      <dsp:spPr>
        <a:xfrm rot="20792779">
          <a:off x="55368" y="2651045"/>
          <a:ext cx="981868" cy="981868"/>
        </a:xfrm>
        <a:prstGeom prst="ellipse">
          <a:avLst/>
        </a:prstGeom>
        <a:blipFill dpi="0" rotWithShape="1">
          <a:blip xmlns:r="http://schemas.openxmlformats.org/officeDocument/2006/relationships"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6200"/>
                    </a14:imgEffect>
                  </a14:imgLayer>
                </a14:imgProps>
              </a:ext>
            </a:extLst>
          </a:blip>
          <a:srcRect/>
          <a:stretch>
            <a:fillRect l="-1220" t="8092" r="-1220" b="-10533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B79E4-ABEE-48B5-934C-A05F18B350D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1032E-8435-4810-B872-D429860A9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7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1032E-8435-4810-B872-D429860A91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7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F1E3-71E9-4C9D-979A-50700557581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90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1032E-8435-4810-B872-D429860A91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94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81032E-8435-4810-B872-D429860A913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1679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81032E-8435-4810-B872-D429860A91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11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F1E3-71E9-4C9D-979A-5070055758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38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81032E-8435-4810-B872-D429860A91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1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833E1F-3E66-524D-A1B0-BF899242A8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5" t="11124" r="4517" b="6048"/>
          <a:stretch/>
        </p:blipFill>
        <p:spPr>
          <a:xfrm>
            <a:off x="0" y="0"/>
            <a:ext cx="12192000" cy="68689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435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8402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for subtitle here</a:t>
            </a:r>
          </a:p>
        </p:txBody>
      </p:sp>
      <p:pic>
        <p:nvPicPr>
          <p:cNvPr id="6" name="Picture 5" descr="OSPI Logo">
            <a:extLst>
              <a:ext uri="{FF2B5EF4-FFF2-40B4-BE49-F238E27FC236}">
                <a16:creationId xmlns:a16="http://schemas.microsoft.com/office/drawing/2014/main" id="{AAC01360-7CB3-A644-AE82-50D615F347C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262" y="74431"/>
            <a:ext cx="1428307" cy="142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99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6039840"/>
            <a:ext cx="12192000" cy="818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2" y="5925228"/>
            <a:ext cx="12192001" cy="659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Oval 14"/>
          <p:cNvSpPr/>
          <p:nvPr userDrawn="1"/>
        </p:nvSpPr>
        <p:spPr>
          <a:xfrm>
            <a:off x="1097280" y="5549604"/>
            <a:ext cx="1219200" cy="9144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5549550"/>
            <a:ext cx="1219200" cy="914400"/>
          </a:xfrm>
          <a:prstGeom prst="rect">
            <a:avLst/>
          </a:prstGeom>
        </p:spPr>
      </p:pic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2351669" y="5966468"/>
            <a:ext cx="2472271" cy="3741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30D86489-2CD6-476C-844C-D197A4AFFFE9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1667" y="5614844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OFFICE OF SUPERINTENDENT OF PUBLIC INSTRUCTION</a:t>
            </a:r>
          </a:p>
        </p:txBody>
      </p:sp>
    </p:spTree>
    <p:extLst>
      <p:ext uri="{BB962C8B-B14F-4D97-AF65-F5344CB8AC3E}">
        <p14:creationId xmlns:p14="http://schemas.microsoft.com/office/powerpoint/2010/main" val="78702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DBC7-A5A7-4D2B-AFCE-44C0F8B71C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965-A4DD-4ECC-9E60-0E26B856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80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DBC7-A5A7-4D2B-AFCE-44C0F8B71C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965-A4DD-4ECC-9E60-0E26B856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62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DBC7-A5A7-4D2B-AFCE-44C0F8B71C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965-A4DD-4ECC-9E60-0E26B856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92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DBC7-A5A7-4D2B-AFCE-44C0F8B71C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965-A4DD-4ECC-9E60-0E26B856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36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DBC7-A5A7-4D2B-AFCE-44C0F8B71C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965-A4DD-4ECC-9E60-0E26B856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74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DBC7-A5A7-4D2B-AFCE-44C0F8B71C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965-A4DD-4ECC-9E60-0E26B856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7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DBC7-A5A7-4D2B-AFCE-44C0F8B71C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965-A4DD-4ECC-9E60-0E26B856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218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DBC7-A5A7-4D2B-AFCE-44C0F8B71C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965-A4DD-4ECC-9E60-0E26B856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19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DBC7-A5A7-4D2B-AFCE-44C0F8B71C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965-A4DD-4ECC-9E60-0E26B856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2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H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" y="-2047"/>
            <a:ext cx="12182052" cy="68463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22275"/>
            <a:ext cx="10515600" cy="1325563"/>
          </a:xfrm>
        </p:spPr>
        <p:txBody>
          <a:bodyPr/>
          <a:lstStyle>
            <a:lvl1pPr>
              <a:defRPr baseline="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 but no more than two lines max </a:t>
            </a:r>
            <a:r>
              <a:rPr lang="en-US" dirty="0" err="1"/>
              <a:t>hgh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2775"/>
            <a:ext cx="10515600" cy="39274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7FD54-69B1-F147-9B2B-1E9F4A800D2E}"/>
              </a:ext>
            </a:extLst>
          </p:cNvPr>
          <p:cNvSpPr txBox="1"/>
          <p:nvPr userDrawn="1"/>
        </p:nvSpPr>
        <p:spPr>
          <a:xfrm>
            <a:off x="10377377" y="6321973"/>
            <a:ext cx="1686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1/10/2019  |   </a:t>
            </a:r>
            <a:fld id="{3C001E99-0A0D-EE42-8F0D-DFB068775785}" type="slidenum">
              <a:rPr lang="en-US" sz="1200" smtClean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‹#›</a:t>
            </a:fld>
            <a:endParaRPr lang="en-US" sz="1200" dirty="0">
              <a:solidFill>
                <a:schemeClr val="bg2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F7FD54-69B1-F147-9B2B-1E9F4A800D2E}"/>
              </a:ext>
            </a:extLst>
          </p:cNvPr>
          <p:cNvSpPr txBox="1"/>
          <p:nvPr userDrawn="1"/>
        </p:nvSpPr>
        <p:spPr>
          <a:xfrm>
            <a:off x="5584411" y="6304555"/>
            <a:ext cx="4343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|  </a:t>
            </a:r>
            <a:r>
              <a:rPr lang="en-US" sz="1200" baseline="0" dirty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OFFICE OF SYSTEM AND SCHOOL IMPROVEMENT</a:t>
            </a:r>
            <a:endParaRPr lang="en-US" sz="1200" dirty="0">
              <a:solidFill>
                <a:schemeClr val="bg2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852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DBC7-A5A7-4D2B-AFCE-44C0F8B71C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965-A4DD-4ECC-9E60-0E26B856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12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DBC7-A5A7-4D2B-AFCE-44C0F8B71C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965-A4DD-4ECC-9E60-0E26B856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612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6"/>
            <a:ext cx="10058400" cy="3616603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B7ED-B104-40F3-ADEA-4532734BE1FC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OFFICE OF SUPERINTENDENT OF PUBLIC INSTRUCTION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73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" y="226422"/>
            <a:ext cx="12182052" cy="66209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22275"/>
            <a:ext cx="10515600" cy="1325563"/>
          </a:xfrm>
        </p:spPr>
        <p:txBody>
          <a:bodyPr/>
          <a:lstStyle>
            <a:lvl1pPr>
              <a:defRPr baseline="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 but no more than two lines max </a:t>
            </a:r>
            <a:r>
              <a:rPr lang="en-US" dirty="0" err="1"/>
              <a:t>hgh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2775"/>
            <a:ext cx="10515600" cy="3927475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F7FD54-69B1-F147-9B2B-1E9F4A800D2E}"/>
              </a:ext>
            </a:extLst>
          </p:cNvPr>
          <p:cNvSpPr txBox="1"/>
          <p:nvPr userDrawn="1"/>
        </p:nvSpPr>
        <p:spPr>
          <a:xfrm>
            <a:off x="10377377" y="6321973"/>
            <a:ext cx="1686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5/8/2019  |   </a:t>
            </a:r>
            <a:fld id="{3C001E99-0A0D-EE42-8F0D-DFB068775785}" type="slidenum">
              <a:rPr lang="en-US" sz="1200" smtClean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‹#›</a:t>
            </a:fld>
            <a:endParaRPr lang="en-US" sz="1200" dirty="0">
              <a:solidFill>
                <a:schemeClr val="bg2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F7FD54-69B1-F147-9B2B-1E9F4A800D2E}"/>
              </a:ext>
            </a:extLst>
          </p:cNvPr>
          <p:cNvSpPr txBox="1"/>
          <p:nvPr userDrawn="1"/>
        </p:nvSpPr>
        <p:spPr>
          <a:xfrm>
            <a:off x="5584411" y="6304555"/>
            <a:ext cx="4343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| </a:t>
            </a:r>
            <a:r>
              <a:rPr lang="en-US" sz="1200" baseline="0" dirty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OFFICE OF SYSTEM AND SCHOOL IMPROVEMENT</a:t>
            </a:r>
            <a:endParaRPr lang="en-US" sz="1200" dirty="0">
              <a:solidFill>
                <a:schemeClr val="bg2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22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22275"/>
            <a:ext cx="10515600" cy="1325563"/>
          </a:xfrm>
        </p:spPr>
        <p:txBody>
          <a:bodyPr/>
          <a:lstStyle>
            <a:lvl1pPr>
              <a:defRPr baseline="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 but no more than two lines max </a:t>
            </a:r>
            <a:r>
              <a:rPr lang="en-US" dirty="0" err="1"/>
              <a:t>hgh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2775"/>
            <a:ext cx="10515600" cy="3927475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F7FD54-69B1-F147-9B2B-1E9F4A800D2E}"/>
              </a:ext>
            </a:extLst>
          </p:cNvPr>
          <p:cNvSpPr txBox="1"/>
          <p:nvPr userDrawn="1"/>
        </p:nvSpPr>
        <p:spPr>
          <a:xfrm>
            <a:off x="10377377" y="6339391"/>
            <a:ext cx="1686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12/12/2019  |   </a:t>
            </a:r>
            <a:fld id="{3C001E99-0A0D-EE42-8F0D-DFB068775785}" type="slidenum">
              <a:rPr lang="en-US" sz="1200" smtClean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‹#›</a:t>
            </a:fld>
            <a:endParaRPr lang="en-US" sz="1200" dirty="0">
              <a:solidFill>
                <a:schemeClr val="bg2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583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CF5A732-E668-BA40-A6A8-7647447DF2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96" b="40177"/>
          <a:stretch/>
        </p:blipFill>
        <p:spPr>
          <a:xfrm>
            <a:off x="9505506" y="0"/>
            <a:ext cx="2686493" cy="40722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635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" y="-2047"/>
            <a:ext cx="12182052" cy="68463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F7FD54-69B1-F147-9B2B-1E9F4A800D2E}"/>
              </a:ext>
            </a:extLst>
          </p:cNvPr>
          <p:cNvSpPr txBox="1"/>
          <p:nvPr userDrawn="1"/>
        </p:nvSpPr>
        <p:spPr>
          <a:xfrm>
            <a:off x="10377377" y="6321973"/>
            <a:ext cx="1686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1/10/2019  |   </a:t>
            </a:r>
            <a:fld id="{3C001E99-0A0D-EE42-8F0D-DFB068775785}" type="slidenum">
              <a:rPr lang="en-US" sz="1200" smtClean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‹#›</a:t>
            </a:fld>
            <a:endParaRPr lang="en-US" sz="1200" dirty="0">
              <a:solidFill>
                <a:schemeClr val="bg2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2661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2661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F7FD54-69B1-F147-9B2B-1E9F4A800D2E}"/>
              </a:ext>
            </a:extLst>
          </p:cNvPr>
          <p:cNvSpPr txBox="1"/>
          <p:nvPr userDrawn="1"/>
        </p:nvSpPr>
        <p:spPr>
          <a:xfrm>
            <a:off x="5584411" y="6304555"/>
            <a:ext cx="4343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| </a:t>
            </a:r>
            <a:r>
              <a:rPr lang="en-US" sz="1200" baseline="0" dirty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OFFICE OF SYSTEM AND SCHOOL IMPROVEMENT</a:t>
            </a:r>
            <a:endParaRPr lang="en-US" sz="1200" dirty="0">
              <a:solidFill>
                <a:schemeClr val="bg2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74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" y="-2047"/>
            <a:ext cx="12182052" cy="684631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F7FD54-69B1-F147-9B2B-1E9F4A800D2E}"/>
              </a:ext>
            </a:extLst>
          </p:cNvPr>
          <p:cNvSpPr txBox="1"/>
          <p:nvPr userDrawn="1"/>
        </p:nvSpPr>
        <p:spPr>
          <a:xfrm>
            <a:off x="10377377" y="6321973"/>
            <a:ext cx="1686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1/10/2019  |   </a:t>
            </a:r>
            <a:fld id="{3C001E99-0A0D-EE42-8F0D-DFB068775785}" type="slidenum">
              <a:rPr lang="en-US" sz="1200" smtClean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‹#›</a:t>
            </a:fld>
            <a:endParaRPr lang="en-US" sz="1200" dirty="0">
              <a:solidFill>
                <a:schemeClr val="bg2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645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645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F7FD54-69B1-F147-9B2B-1E9F4A800D2E}"/>
              </a:ext>
            </a:extLst>
          </p:cNvPr>
          <p:cNvSpPr txBox="1"/>
          <p:nvPr userDrawn="1"/>
        </p:nvSpPr>
        <p:spPr>
          <a:xfrm>
            <a:off x="5584411" y="6304555"/>
            <a:ext cx="4343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aseline="0" dirty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OFFICE OF SYSTEM AND SCHOOL IMPROVEMENT</a:t>
            </a:r>
            <a:endParaRPr lang="en-US" sz="1200" dirty="0">
              <a:solidFill>
                <a:schemeClr val="bg2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06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" y="-2047"/>
            <a:ext cx="12182052" cy="684631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F7FD54-69B1-F147-9B2B-1E9F4A800D2E}"/>
              </a:ext>
            </a:extLst>
          </p:cNvPr>
          <p:cNvSpPr txBox="1"/>
          <p:nvPr userDrawn="1"/>
        </p:nvSpPr>
        <p:spPr>
          <a:xfrm>
            <a:off x="10377377" y="6321973"/>
            <a:ext cx="1686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1/10/2019  |   </a:t>
            </a:r>
            <a:fld id="{3C001E99-0A0D-EE42-8F0D-DFB068775785}" type="slidenum">
              <a:rPr lang="en-US" sz="1200" smtClean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‹#›</a:t>
            </a:fld>
            <a:endParaRPr lang="en-US" sz="1200" dirty="0">
              <a:solidFill>
                <a:schemeClr val="bg2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F7FD54-69B1-F147-9B2B-1E9F4A800D2E}"/>
              </a:ext>
            </a:extLst>
          </p:cNvPr>
          <p:cNvSpPr txBox="1"/>
          <p:nvPr userDrawn="1"/>
        </p:nvSpPr>
        <p:spPr>
          <a:xfrm>
            <a:off x="5584411" y="6304555"/>
            <a:ext cx="4343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| </a:t>
            </a:r>
            <a:r>
              <a:rPr lang="en-US" sz="1200" baseline="0" dirty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OFFICE OF SYSTEM AND SCHOOL IMPROVEMENT</a:t>
            </a:r>
            <a:endParaRPr lang="en-US" sz="1200" dirty="0">
              <a:solidFill>
                <a:schemeClr val="bg2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16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" y="-2047"/>
            <a:ext cx="12182052" cy="684631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F7FD54-69B1-F147-9B2B-1E9F4A800D2E}"/>
              </a:ext>
            </a:extLst>
          </p:cNvPr>
          <p:cNvSpPr txBox="1"/>
          <p:nvPr userDrawn="1"/>
        </p:nvSpPr>
        <p:spPr>
          <a:xfrm>
            <a:off x="10377377" y="6321973"/>
            <a:ext cx="1686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1/10/2019  |   </a:t>
            </a:r>
            <a:fld id="{3C001E99-0A0D-EE42-8F0D-DFB068775785}" type="slidenum">
              <a:rPr lang="en-US" sz="1200" smtClean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‹#›</a:t>
            </a:fld>
            <a:endParaRPr lang="en-US" sz="1200" dirty="0">
              <a:solidFill>
                <a:schemeClr val="bg2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F7FD54-69B1-F147-9B2B-1E9F4A800D2E}"/>
              </a:ext>
            </a:extLst>
          </p:cNvPr>
          <p:cNvSpPr txBox="1"/>
          <p:nvPr userDrawn="1"/>
        </p:nvSpPr>
        <p:spPr>
          <a:xfrm>
            <a:off x="5584411" y="6304555"/>
            <a:ext cx="4343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| </a:t>
            </a:r>
            <a:r>
              <a:rPr lang="en-US" sz="1200" baseline="0" dirty="0">
                <a:solidFill>
                  <a:schemeClr val="bg2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OFFICE OF SYSTEM AND SCHOOL IMPROVEMENT</a:t>
            </a:r>
            <a:endParaRPr lang="en-US" sz="1200" dirty="0">
              <a:solidFill>
                <a:schemeClr val="bg2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65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76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6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3DBC7-A5A7-4D2B-AFCE-44C0F8B71C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64965-A4DD-4ECC-9E60-0E26B856A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6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2CC3E-C3A0-D741-A1E4-9C41C6248D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Required Action District Rule Revisions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70EFD7-1A35-414B-9579-82D9296B81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8, 2019</a:t>
            </a:r>
          </a:p>
          <a:p>
            <a:r>
              <a:rPr lang="en-US" dirty="0"/>
              <a:t>State Board of Education</a:t>
            </a: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EEC2653B-09B9-2F4B-BFD1-78702681655A}"/>
              </a:ext>
            </a:extLst>
          </p:cNvPr>
          <p:cNvSpPr txBox="1">
            <a:spLocks/>
          </p:cNvSpPr>
          <p:nvPr/>
        </p:nvSpPr>
        <p:spPr>
          <a:xfrm>
            <a:off x="0" y="5822335"/>
            <a:ext cx="12192000" cy="56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chemeClr val="tx1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r>
              <a:rPr lang="en-US" sz="3200" b="1" dirty="0"/>
              <a:t>Office of Superintendent of Public Instruction</a:t>
            </a:r>
          </a:p>
        </p:txBody>
      </p:sp>
      <p:sp>
        <p:nvSpPr>
          <p:cNvPr id="5" name="Subtitle 5">
            <a:extLst>
              <a:ext uri="{FF2B5EF4-FFF2-40B4-BE49-F238E27FC236}">
                <a16:creationId xmlns:a16="http://schemas.microsoft.com/office/drawing/2014/main" id="{564D0AD3-C11C-FE46-A133-7DBA0BD9443F}"/>
              </a:ext>
            </a:extLst>
          </p:cNvPr>
          <p:cNvSpPr txBox="1">
            <a:spLocks/>
          </p:cNvSpPr>
          <p:nvPr/>
        </p:nvSpPr>
        <p:spPr>
          <a:xfrm>
            <a:off x="1524000" y="6426195"/>
            <a:ext cx="9144000" cy="42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Chris Reykdal, State Superintendent</a:t>
            </a:r>
          </a:p>
        </p:txBody>
      </p:sp>
    </p:spTree>
    <p:extLst>
      <p:ext uri="{BB962C8B-B14F-4D97-AF65-F5344CB8AC3E}">
        <p14:creationId xmlns:p14="http://schemas.microsoft.com/office/powerpoint/2010/main" val="2841805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41592-CFAB-44B7-AC56-11C6872B7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Introductory Cohort</a:t>
            </a:r>
          </a:p>
        </p:txBody>
      </p:sp>
      <p:graphicFrame>
        <p:nvGraphicFramePr>
          <p:cNvPr id="4" name="Content Placeholder 3" descr="required introductory cohort">
            <a:extLst>
              <a:ext uri="{FF2B5EF4-FFF2-40B4-BE49-F238E27FC236}">
                <a16:creationId xmlns:a16="http://schemas.microsoft.com/office/drawing/2014/main" id="{DEFF7BB8-5D14-40CC-9352-0DF3E844D1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811499"/>
              </p:ext>
            </p:extLst>
          </p:nvPr>
        </p:nvGraphicFramePr>
        <p:xfrm>
          <a:off x="2118360" y="1747838"/>
          <a:ext cx="8534400" cy="392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9390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009F0-0752-4C7E-BCB7-E7167C7FF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for Implementation </a:t>
            </a:r>
          </a:p>
        </p:txBody>
      </p:sp>
      <p:graphicFrame>
        <p:nvGraphicFramePr>
          <p:cNvPr id="4" name="Content Placeholder 3" descr="Timeline for RIC, event dates are based on SBE meeting schedule">
            <a:extLst>
              <a:ext uri="{FF2B5EF4-FFF2-40B4-BE49-F238E27FC236}">
                <a16:creationId xmlns:a16="http://schemas.microsoft.com/office/drawing/2014/main" id="{50F63A06-54A3-47D1-98CE-CF6677362B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485303"/>
              </p:ext>
            </p:extLst>
          </p:nvPr>
        </p:nvGraphicFramePr>
        <p:xfrm>
          <a:off x="2181860" y="2468880"/>
          <a:ext cx="7828280" cy="19202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89580">
                  <a:extLst>
                    <a:ext uri="{9D8B030D-6E8A-4147-A177-3AD203B41FA5}">
                      <a16:colId xmlns:a16="http://schemas.microsoft.com/office/drawing/2014/main" val="1085226532"/>
                    </a:ext>
                  </a:extLst>
                </a:gridCol>
                <a:gridCol w="4838700">
                  <a:extLst>
                    <a:ext uri="{9D8B030D-6E8A-4147-A177-3AD203B41FA5}">
                      <a16:colId xmlns:a16="http://schemas.microsoft.com/office/drawing/2014/main" val="2555134728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b="0" dirty="0"/>
                        <a:t>July 2019 SBE Meeting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D6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Designate Required Introductory Cohort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99095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b="0" dirty="0"/>
                        <a:t>Nov/Dec 2019 SBE Meeting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D6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Provide status report on RICs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60377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b="0" dirty="0"/>
                        <a:t>March 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D6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Official designation of RAD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529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955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1C724-C967-4A05-A466-A49D1B92C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Questions? </a:t>
            </a:r>
          </a:p>
        </p:txBody>
      </p:sp>
    </p:spTree>
    <p:extLst>
      <p:ext uri="{BB962C8B-B14F-4D97-AF65-F5344CB8AC3E}">
        <p14:creationId xmlns:p14="http://schemas.microsoft.com/office/powerpoint/2010/main" val="112765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Values-Driven Policy Considerations</a:t>
            </a:r>
          </a:p>
        </p:txBody>
      </p:sp>
      <p:pic>
        <p:nvPicPr>
          <p:cNvPr id="7" name="Content Placeholder 6" descr="Ensuring Equity, Collaboration and Service, Achieving Excellence through Continuous Improvement, Focus on the Whole Child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65" y="1882775"/>
            <a:ext cx="10019069" cy="3927475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174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04E75ED0-E9AD-404F-BF18-488644EB0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981" y="422276"/>
            <a:ext cx="10749819" cy="1046306"/>
          </a:xfrm>
        </p:spPr>
        <p:txBody>
          <a:bodyPr/>
          <a:lstStyle/>
          <a:p>
            <a:r>
              <a:rPr lang="en-US" dirty="0"/>
              <a:t>Equity Statement</a:t>
            </a:r>
          </a:p>
        </p:txBody>
      </p:sp>
      <p:sp>
        <p:nvSpPr>
          <p:cNvPr id="12" name="Subtitle 5"/>
          <p:cNvSpPr txBox="1">
            <a:spLocks/>
          </p:cNvSpPr>
          <p:nvPr/>
        </p:nvSpPr>
        <p:spPr>
          <a:xfrm>
            <a:off x="603981" y="1468581"/>
            <a:ext cx="11055291" cy="46764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  <a:spcBef>
                <a:spcPts val="600"/>
              </a:spcBef>
            </a:pPr>
            <a:r>
              <a:rPr lang="en-US" sz="2300" dirty="0"/>
              <a:t>Each student, family, and community possesses strengths and cultural knowledge that benefit their peers, educators, and schools. </a:t>
            </a:r>
          </a:p>
          <a:p>
            <a:pPr algn="l">
              <a:lnSpc>
                <a:spcPct val="110000"/>
              </a:lnSpc>
              <a:spcBef>
                <a:spcPts val="600"/>
              </a:spcBef>
            </a:pPr>
            <a:r>
              <a:rPr lang="en-US" sz="2300" dirty="0"/>
              <a:t>Ensuring educational equity:</a:t>
            </a:r>
          </a:p>
          <a:p>
            <a:pPr marL="342900" indent="-342900" algn="l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300" dirty="0"/>
              <a:t>Goes beyond equality; it requires education leaders to </a:t>
            </a:r>
            <a:r>
              <a:rPr lang="en-US" sz="2300" b="1" dirty="0"/>
              <a:t>examine the ways current policies and practices result in disparate outcomes</a:t>
            </a:r>
            <a:r>
              <a:rPr lang="en-US" sz="2300" dirty="0"/>
              <a:t> for our students of color, students living in poverty, students receiving special education and English Learner services, students who identify as LGBTQ+, and highly mobile student populations.</a:t>
            </a:r>
          </a:p>
          <a:p>
            <a:pPr marL="342900" indent="-342900" algn="l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300" dirty="0"/>
              <a:t>Requires education leaders to develop an understanding of historical contexts; engage students, families, and community representatives as partners in decision making; and actively dismantle systemic barriers, replacing them with </a:t>
            </a:r>
            <a:r>
              <a:rPr lang="en-US" sz="2300" b="1" dirty="0"/>
              <a:t>policies and practices that ensure all students have access to the instruction and support they need to succeed </a:t>
            </a:r>
            <a:r>
              <a:rPr lang="en-US" sz="2300" dirty="0"/>
              <a:t>in our schools. 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21946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Today</a:t>
            </a:r>
          </a:p>
        </p:txBody>
      </p:sp>
      <p:sp>
        <p:nvSpPr>
          <p:cNvPr id="3" name="Content Placeholder 2" descr="Overview School Improvement activities in Washington, Update on 2018-19 schools/districts released from RAD, Discuss recommendation for moving RAD forward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endParaRPr lang="en-US" dirty="0"/>
          </a:p>
        </p:txBody>
      </p:sp>
      <p:sp>
        <p:nvSpPr>
          <p:cNvPr id="4" name="Content Placeholder 2" descr="Overview School Improvement activities in Washington&#10;Update on 2018-19 schools/districts released from RAD&#10;Discuss recommendation for moving RAD forward&#10;">
            <a:extLst>
              <a:ext uri="{FF2B5EF4-FFF2-40B4-BE49-F238E27FC236}">
                <a16:creationId xmlns:a16="http://schemas.microsoft.com/office/drawing/2014/main" id="{5CAA8516-D03B-435E-B566-109E5647F08E}"/>
              </a:ext>
            </a:extLst>
          </p:cNvPr>
          <p:cNvSpPr txBox="1">
            <a:spLocks/>
          </p:cNvSpPr>
          <p:nvPr/>
        </p:nvSpPr>
        <p:spPr>
          <a:xfrm>
            <a:off x="990600" y="2035175"/>
            <a:ext cx="10515600" cy="3927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400" dirty="0"/>
              <a:t>Overview School Improvement activities in Washington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Update on 2018-19 schools/districts released from RAD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Discuss recommendation for moving RAD forward</a:t>
            </a:r>
          </a:p>
        </p:txBody>
      </p:sp>
    </p:spTree>
    <p:extLst>
      <p:ext uri="{BB962C8B-B14F-4D97-AF65-F5344CB8AC3E}">
        <p14:creationId xmlns:p14="http://schemas.microsoft.com/office/powerpoint/2010/main" val="222692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75272D-19CC-4C43-850E-F9B3065FE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1"/>
            <a:ext cx="10515600" cy="762718"/>
          </a:xfrm>
        </p:spPr>
        <p:txBody>
          <a:bodyPr/>
          <a:lstStyle/>
          <a:p>
            <a:r>
              <a:rPr lang="en-US" dirty="0">
                <a:solidFill>
                  <a:srgbClr val="244A5F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System and School Improvement</a:t>
            </a:r>
          </a:p>
        </p:txBody>
      </p:sp>
      <p:graphicFrame>
        <p:nvGraphicFramePr>
          <p:cNvPr id="39" name="Diagram 38" descr="Concentric Circles, outer to inner: Education partners, OSPI, OSSI, ESDs, CIPs, District and Schools"/>
          <p:cNvGraphicFramePr/>
          <p:nvPr>
            <p:extLst>
              <p:ext uri="{D42A27DB-BD31-4B8C-83A1-F6EECF244321}">
                <p14:modId xmlns:p14="http://schemas.microsoft.com/office/powerpoint/2010/main" val="3196200076"/>
              </p:ext>
            </p:extLst>
          </p:nvPr>
        </p:nvGraphicFramePr>
        <p:xfrm>
          <a:off x="2046288" y="122688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 descr="Continuous improvement partners&#10;Math, English Language Arts, Students with Disabilities, English Learners, Multi-tiered System of Support, Alternative Learning, Change Management, Data">
            <a:extLst>
              <a:ext uri="{FF2B5EF4-FFF2-40B4-BE49-F238E27FC236}">
                <a16:creationId xmlns:a16="http://schemas.microsoft.com/office/drawing/2014/main" id="{B787A913-B8CA-47C9-B4D5-A955CDB26FCF}"/>
              </a:ext>
            </a:extLst>
          </p:cNvPr>
          <p:cNvGrpSpPr/>
          <p:nvPr/>
        </p:nvGrpSpPr>
        <p:grpSpPr>
          <a:xfrm>
            <a:off x="9262650" y="3544560"/>
            <a:ext cx="2770903" cy="2262223"/>
            <a:chOff x="9262650" y="4286250"/>
            <a:chExt cx="2770903" cy="2262223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7B0E70B-04FF-4816-AEE0-A66830E6E215}"/>
                </a:ext>
              </a:extLst>
            </p:cNvPr>
            <p:cNvSpPr txBox="1"/>
            <p:nvPr/>
          </p:nvSpPr>
          <p:spPr>
            <a:xfrm>
              <a:off x="9262650" y="4286250"/>
              <a:ext cx="2770903" cy="307777"/>
            </a:xfrm>
            <a:prstGeom prst="rect">
              <a:avLst/>
            </a:prstGeom>
            <a:solidFill>
              <a:srgbClr val="3A6983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Continuous Improvement Partners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B75EDCC-07B4-4B4A-B216-105FDDFC23B7}"/>
                </a:ext>
              </a:extLst>
            </p:cNvPr>
            <p:cNvSpPr txBox="1"/>
            <p:nvPr/>
          </p:nvSpPr>
          <p:spPr>
            <a:xfrm>
              <a:off x="9262651" y="4623373"/>
              <a:ext cx="2770902" cy="1925100"/>
            </a:xfrm>
            <a:prstGeom prst="rect">
              <a:avLst/>
            </a:prstGeom>
            <a:solidFill>
              <a:srgbClr val="688E99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1383" tIns="17780" rIns="99568" bIns="17780" numCol="1" spcCol="1270" anchor="t" anchorCtr="0">
              <a:noAutofit/>
            </a:bodyPr>
            <a:lstStyle/>
            <a:p>
              <a:pPr marL="114300" marR="0" lvl="1" indent="-114300" algn="l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Math</a:t>
              </a:r>
            </a:p>
            <a:p>
              <a:pPr marL="114300" marR="0" lvl="1" indent="-114300" algn="l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English Language Arts</a:t>
              </a:r>
            </a:p>
            <a:p>
              <a:pPr marL="114300" marR="0" lvl="1" indent="-114300" algn="l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Students with Disabilities</a:t>
              </a:r>
            </a:p>
            <a:p>
              <a:pPr marL="114300" marR="0" lvl="1" indent="-114300" algn="l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English Learners</a:t>
              </a:r>
            </a:p>
            <a:p>
              <a:pPr marL="114300" marR="0" lvl="1" indent="-114300" algn="l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Multi-Tiered System of Support</a:t>
              </a:r>
            </a:p>
            <a:p>
              <a:pPr marL="114300" marR="0" lvl="1" indent="-114300" algn="l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Alternative Learning</a:t>
              </a:r>
            </a:p>
            <a:p>
              <a:pPr marL="114300" marR="0" lvl="1" indent="-114300" algn="l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Change Management</a:t>
              </a:r>
            </a:p>
            <a:p>
              <a:pPr marL="114300" marR="0" lvl="1" indent="-114300" algn="l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Data</a:t>
              </a:r>
            </a:p>
          </p:txBody>
        </p:sp>
      </p:grpSp>
      <p:grpSp>
        <p:nvGrpSpPr>
          <p:cNvPr id="3" name="Group 2" descr="Education Partners:&#10;SBE, WASA, WSSDA, AWSP, WEA, WSCA">
            <a:extLst>
              <a:ext uri="{FF2B5EF4-FFF2-40B4-BE49-F238E27FC236}">
                <a16:creationId xmlns:a16="http://schemas.microsoft.com/office/drawing/2014/main" id="{4E7E09C3-B2D3-498F-A756-4D9B0567A411}"/>
              </a:ext>
            </a:extLst>
          </p:cNvPr>
          <p:cNvGrpSpPr/>
          <p:nvPr/>
        </p:nvGrpSpPr>
        <p:grpSpPr>
          <a:xfrm>
            <a:off x="1130128" y="1630717"/>
            <a:ext cx="1832320" cy="1762135"/>
            <a:chOff x="553693" y="1266595"/>
            <a:chExt cx="1832320" cy="1762135"/>
          </a:xfrm>
        </p:grpSpPr>
        <p:sp>
          <p:nvSpPr>
            <p:cNvPr id="49" name="Rounded Rectangle 4">
              <a:extLst>
                <a:ext uri="{FF2B5EF4-FFF2-40B4-BE49-F238E27FC236}">
                  <a16:creationId xmlns:a16="http://schemas.microsoft.com/office/drawing/2014/main" id="{3FA7E311-0F14-4842-8A0F-BB61F2194E91}"/>
                </a:ext>
              </a:extLst>
            </p:cNvPr>
            <p:cNvSpPr txBox="1"/>
            <p:nvPr/>
          </p:nvSpPr>
          <p:spPr>
            <a:xfrm>
              <a:off x="553693" y="1266595"/>
              <a:ext cx="1832320" cy="309798"/>
            </a:xfrm>
            <a:prstGeom prst="rect">
              <a:avLst/>
            </a:prstGeom>
            <a:solidFill>
              <a:srgbClr val="DD4F29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Education Partners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3CE2710-7868-4AC1-87F1-ED676C6650DE}"/>
                </a:ext>
              </a:extLst>
            </p:cNvPr>
            <p:cNvSpPr txBox="1"/>
            <p:nvPr/>
          </p:nvSpPr>
          <p:spPr>
            <a:xfrm>
              <a:off x="553693" y="1604969"/>
              <a:ext cx="1832320" cy="1423761"/>
            </a:xfrm>
            <a:prstGeom prst="rect">
              <a:avLst/>
            </a:prstGeom>
            <a:solidFill>
              <a:srgbClr val="F7BC9A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1383" tIns="17780" rIns="99568" bIns="17780" numCol="1" spcCol="1270" anchor="t" anchorCtr="0">
              <a:noAutofit/>
            </a:bodyPr>
            <a:lstStyle/>
            <a:p>
              <a:pPr marL="114300" marR="0" lvl="1" indent="-114300" algn="l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SBE</a:t>
              </a:r>
            </a:p>
            <a:p>
              <a:pPr marL="114300" marR="0" lvl="1" indent="-114300" algn="l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en-US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WASA</a:t>
              </a:r>
            </a:p>
            <a:p>
              <a:pPr marL="114300" marR="0" lvl="1" indent="-114300" algn="l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en-US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WSSDA</a:t>
              </a:r>
            </a:p>
            <a:p>
              <a:pPr marL="114300" marR="0" lvl="1" indent="-114300" algn="l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en-US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AWSP</a:t>
              </a:r>
            </a:p>
            <a:p>
              <a:pPr marL="114300" marR="0" lvl="1" indent="-114300" algn="l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en-US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WEA</a:t>
              </a:r>
            </a:p>
            <a:p>
              <a:pPr marL="114300" marR="0" lvl="1" indent="-114300" algn="l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en-US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WSCA</a:t>
              </a:r>
            </a:p>
            <a:p>
              <a:pPr marL="114300" marR="0" lvl="1" indent="-114300" algn="l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lrTx/>
                <a:buSzTx/>
                <a:buFontTx/>
                <a:buChar char="••"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859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27AE791-81B0-4640-8CFD-92B2AFF93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44A5F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System and School Support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5E3B297-F546-4A12-85D0-23CBCF4D15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2065019" cy="435133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Before</a:t>
            </a:r>
          </a:p>
        </p:txBody>
      </p:sp>
      <p:pic>
        <p:nvPicPr>
          <p:cNvPr id="14" name="Picture 13" descr="Pyramid">
            <a:extLst>
              <a:ext uri="{FF2B5EF4-FFF2-40B4-BE49-F238E27FC236}">
                <a16:creationId xmlns:a16="http://schemas.microsoft.com/office/drawing/2014/main" id="{0258912E-9D71-48BD-A246-8BDFFA722C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68" y="4196040"/>
            <a:ext cx="1472092" cy="136994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33803AD-D3D3-4FAF-BCEA-AF03EF9F57B6}"/>
              </a:ext>
            </a:extLst>
          </p:cNvPr>
          <p:cNvSpPr txBox="1"/>
          <p:nvPr/>
        </p:nvSpPr>
        <p:spPr>
          <a:xfrm>
            <a:off x="4800600" y="2049780"/>
            <a:ext cx="7056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RAD is now an integrated extension of school improvement activities.</a:t>
            </a:r>
            <a:endParaRPr lang="en-US" dirty="0"/>
          </a:p>
        </p:txBody>
      </p:sp>
      <p:pic>
        <p:nvPicPr>
          <p:cNvPr id="6" name="Picture 5" descr="RAD is at the top of the pyramid">
            <a:extLst>
              <a:ext uri="{FF2B5EF4-FFF2-40B4-BE49-F238E27FC236}">
                <a16:creationId xmlns:a16="http://schemas.microsoft.com/office/drawing/2014/main" id="{E3D16636-9951-4D5B-8B49-7EC344A745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218" y="3159457"/>
            <a:ext cx="3075338" cy="2861936"/>
          </a:xfrm>
          <a:prstGeom prst="rect">
            <a:avLst/>
          </a:prstGeom>
        </p:spPr>
      </p:pic>
      <p:sp>
        <p:nvSpPr>
          <p:cNvPr id="17" name="Rectangle 16" descr="Segmented pyramid with RAD at top">
            <a:extLst>
              <a:ext uri="{FF2B5EF4-FFF2-40B4-BE49-F238E27FC236}">
                <a16:creationId xmlns:a16="http://schemas.microsoft.com/office/drawing/2014/main" id="{170FDE34-BB1A-4A9D-8907-73A23CD1E8A4}"/>
              </a:ext>
            </a:extLst>
          </p:cNvPr>
          <p:cNvSpPr/>
          <p:nvPr/>
        </p:nvSpPr>
        <p:spPr>
          <a:xfrm>
            <a:off x="4337055" y="1825625"/>
            <a:ext cx="7519665" cy="4351338"/>
          </a:xfrm>
          <a:prstGeom prst="rect">
            <a:avLst/>
          </a:prstGeom>
          <a:noFill/>
          <a:ln w="38100">
            <a:solidFill>
              <a:srgbClr val="244A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76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362E1DA-3EDD-4834-AEDD-0A018FD7A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2018-19 Released Districts</a:t>
            </a:r>
          </a:p>
        </p:txBody>
      </p:sp>
      <p:graphicFrame>
        <p:nvGraphicFramePr>
          <p:cNvPr id="11" name="Content Placeholder 10" descr="2018-19 districts released from RAD, released as is, or released with RAD-like supports">
            <a:extLst>
              <a:ext uri="{FF2B5EF4-FFF2-40B4-BE49-F238E27FC236}">
                <a16:creationId xmlns:a16="http://schemas.microsoft.com/office/drawing/2014/main" id="{2BE28647-4039-40C2-B05D-29863F1F48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505087"/>
              </p:ext>
            </p:extLst>
          </p:nvPr>
        </p:nvGraphicFramePr>
        <p:xfrm>
          <a:off x="838560" y="2339975"/>
          <a:ext cx="10515240" cy="26517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257620">
                  <a:extLst>
                    <a:ext uri="{9D8B030D-6E8A-4147-A177-3AD203B41FA5}">
                      <a16:colId xmlns:a16="http://schemas.microsoft.com/office/drawing/2014/main" val="3633739389"/>
                    </a:ext>
                  </a:extLst>
                </a:gridCol>
                <a:gridCol w="5257620">
                  <a:extLst>
                    <a:ext uri="{9D8B030D-6E8A-4147-A177-3AD203B41FA5}">
                      <a16:colId xmlns:a16="http://schemas.microsoft.com/office/drawing/2014/main" val="15750193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baseline="0" dirty="0">
                          <a:solidFill>
                            <a:schemeClr val="bg2"/>
                          </a:solidFill>
                          <a:latin typeface="Segoe UI Light" panose="020B0502040204020203" pitchFamily="34" charset="0"/>
                          <a:ea typeface="+mj-ea"/>
                          <a:cs typeface="Segoe UI Light" panose="020B0502040204020203" pitchFamily="34" charset="0"/>
                        </a:rPr>
                        <a:t>Released</a:t>
                      </a:r>
                    </a:p>
                  </a:txBody>
                  <a:tcPr marL="103769" marR="10376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44A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baseline="0" dirty="0">
                          <a:solidFill>
                            <a:schemeClr val="bg2"/>
                          </a:solidFill>
                          <a:latin typeface="Segoe UI Light" panose="020B0502040204020203" pitchFamily="34" charset="0"/>
                          <a:ea typeface="+mj-ea"/>
                          <a:cs typeface="Segoe UI Light" panose="020B0502040204020203" pitchFamily="34" charset="0"/>
                        </a:rPr>
                        <a:t>Released with RAD-Like Supports</a:t>
                      </a:r>
                    </a:p>
                  </a:txBody>
                  <a:tcPr marL="103769" marR="1037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44A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786139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rgbClr val="244A5F"/>
                          </a:solidFill>
                        </a:rPr>
                        <a:t>Soap Lake</a:t>
                      </a:r>
                    </a:p>
                  </a:txBody>
                  <a:tcPr marL="103769" marR="10376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8D6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rgbClr val="244A5F"/>
                          </a:solidFill>
                        </a:rPr>
                        <a:t>Marysville</a:t>
                      </a:r>
                    </a:p>
                  </a:txBody>
                  <a:tcPr marL="103769" marR="103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8D6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911717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rgbClr val="244A5F"/>
                          </a:solidFill>
                        </a:rPr>
                        <a:t>Tacoma</a:t>
                      </a:r>
                    </a:p>
                  </a:txBody>
                  <a:tcPr marL="103769" marR="10376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8D6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rgbClr val="244A5F"/>
                          </a:solidFill>
                        </a:rPr>
                        <a:t>Wellpinit</a:t>
                      </a:r>
                    </a:p>
                  </a:txBody>
                  <a:tcPr marL="103769" marR="103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8D6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86383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rgbClr val="244A5F"/>
                        </a:solidFill>
                      </a:endParaRPr>
                    </a:p>
                  </a:txBody>
                  <a:tcPr marL="103769" marR="10376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8D6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rgbClr val="244A5F"/>
                          </a:solidFill>
                        </a:rPr>
                        <a:t>Yakima</a:t>
                      </a:r>
                    </a:p>
                  </a:txBody>
                  <a:tcPr marL="103769" marR="103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8D6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440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385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0E0EBE-195E-4E6E-824C-D7083CA33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2019-2020 RAD Implementation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1904196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36525"/>
            <a:ext cx="1020064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44A5F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Comprehensive Supports and RAD </a:t>
            </a:r>
            <a:br>
              <a:rPr lang="en-US" dirty="0">
                <a:solidFill>
                  <a:srgbClr val="244A5F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3600" dirty="0">
                <a:solidFill>
                  <a:srgbClr val="244A5F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2019-2020</a:t>
            </a:r>
            <a:endParaRPr lang="en-US" dirty="0">
              <a:solidFill>
                <a:srgbClr val="244A5F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9</a:t>
            </a:fld>
            <a:endParaRPr lang="en-US" dirty="0"/>
          </a:p>
        </p:txBody>
      </p:sp>
      <p:pic>
        <p:nvPicPr>
          <p:cNvPr id="14" name="Picture 13" descr="Building blocks. Bottom is base grant, OSPI support team, ESD supports, LEA supports, other potential partnerships, and OSPI/Contractor partnership. Middle is Competitive grants, beginning educator support team, AWSP leadership academy, and specific creative RAD plans. Top is district grants and WEA CRC teaching initiative">
            <a:extLst>
              <a:ext uri="{FF2B5EF4-FFF2-40B4-BE49-F238E27FC236}">
                <a16:creationId xmlns:a16="http://schemas.microsoft.com/office/drawing/2014/main" id="{CED3E64E-2F18-46F9-B86E-9FA5A11736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7849"/>
            <a:ext cx="12192000" cy="215475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E765512-6B95-4D9D-8C57-E4010E2655FF}"/>
              </a:ext>
            </a:extLst>
          </p:cNvPr>
          <p:cNvSpPr txBox="1"/>
          <p:nvPr/>
        </p:nvSpPr>
        <p:spPr>
          <a:xfrm>
            <a:off x="9289143" y="5568872"/>
            <a:ext cx="1785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Specific, Creative RAD Plans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B02B42-EEEE-4BCF-B479-0EE250308F75}"/>
              </a:ext>
            </a:extLst>
          </p:cNvPr>
          <p:cNvSpPr txBox="1"/>
          <p:nvPr/>
        </p:nvSpPr>
        <p:spPr>
          <a:xfrm>
            <a:off x="10268857" y="6246524"/>
            <a:ext cx="1785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OSPI / Contractor Partnership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673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244A5F"/>
      </a:dk1>
      <a:lt1>
        <a:srgbClr val="06997E"/>
      </a:lt1>
      <a:dk2>
        <a:srgbClr val="3C85C6"/>
      </a:dk2>
      <a:lt2>
        <a:srgbClr val="FFFFFF"/>
      </a:lt2>
      <a:accent1>
        <a:srgbClr val="848382"/>
      </a:accent1>
      <a:accent2>
        <a:srgbClr val="49473B"/>
      </a:accent2>
      <a:accent3>
        <a:srgbClr val="F2C660"/>
      </a:accent3>
      <a:accent4>
        <a:srgbClr val="EF4759"/>
      </a:accent4>
      <a:accent5>
        <a:srgbClr val="FFFFFF"/>
      </a:accent5>
      <a:accent6>
        <a:srgbClr val="FFFFFF"/>
      </a:accent6>
      <a:hlink>
        <a:srgbClr val="3C85C6"/>
      </a:hlink>
      <a:folHlink>
        <a:srgbClr val="F2C66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DE9A79CABB504F9298A94928D08125" ma:contentTypeVersion="1" ma:contentTypeDescription="Create a new document." ma:contentTypeScope="" ma:versionID="7c06e61c39eafb3624237f99f353457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B4D3AE-6630-4311-824A-E112BCE65A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F67784-D90B-4416-9BE5-C88ECF5059A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48C3029-1FA2-4406-860F-06D2059660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4585</TotalTime>
  <Words>329</Words>
  <Application>Microsoft Office PowerPoint</Application>
  <PresentationFormat>Widescreen</PresentationFormat>
  <Paragraphs>77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Palatino Linotype</vt:lpstr>
      <vt:lpstr>Segoe UI</vt:lpstr>
      <vt:lpstr>Segoe UI Historic</vt:lpstr>
      <vt:lpstr>Segoe UI Light</vt:lpstr>
      <vt:lpstr>Office Theme</vt:lpstr>
      <vt:lpstr>2_Office Theme</vt:lpstr>
      <vt:lpstr>Required Action District Rule Revisions</vt:lpstr>
      <vt:lpstr>Values-Driven Policy Considerations</vt:lpstr>
      <vt:lpstr>Equity Statement</vt:lpstr>
      <vt:lpstr>Agenda for Today</vt:lpstr>
      <vt:lpstr>System and School Improvement</vt:lpstr>
      <vt:lpstr>System and School Support</vt:lpstr>
      <vt:lpstr>2018-19 Released Districts</vt:lpstr>
      <vt:lpstr>2019-2020 RAD Implementation Recommendation</vt:lpstr>
      <vt:lpstr>Comprehensive Supports and RAD  2019-2020</vt:lpstr>
      <vt:lpstr>Required Introductory Cohort</vt:lpstr>
      <vt:lpstr>Timeline for Implementation </vt:lpstr>
      <vt:lpstr>Discussion and 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 Implementation for SBE May 8 Meeting</dc:title>
  <dc:creator>OSPI Communications</dc:creator>
  <cp:keywords>RAD rule revisions</cp:keywords>
  <cp:lastModifiedBy>Cindy Jouper</cp:lastModifiedBy>
  <cp:revision>153</cp:revision>
  <dcterms:created xsi:type="dcterms:W3CDTF">2018-07-25T20:53:30Z</dcterms:created>
  <dcterms:modified xsi:type="dcterms:W3CDTF">2020-03-30T14:53:22Z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0x0101002FDE9A79CABB504F9298A94928D08125</vt:lpwstr>
  </property>
</Properties>
</file>