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5"/>
  </p:notesMasterIdLst>
  <p:sldIdLst>
    <p:sldId id="322" r:id="rId2"/>
    <p:sldId id="319" r:id="rId3"/>
    <p:sldId id="323" r:id="rId4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uliman" initials="J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8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36" autoAdjust="0"/>
  </p:normalViewPr>
  <p:slideViewPr>
    <p:cSldViewPr>
      <p:cViewPr varScale="1">
        <p:scale>
          <a:sx n="119" d="100"/>
          <a:sy n="119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B4F7B4FC-D06D-4988-8425-9D7B870D9311}" type="datetimeFigureOut">
              <a:rPr lang="en-US" smtClean="0"/>
              <a:t>6/19/2014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F0772DFB-E02C-4FBB-B823-3EDAD0776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0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71798"/>
            <a:ext cx="8833104" cy="3338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657600"/>
            <a:ext cx="5486400" cy="42394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9944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3920" y="6410848"/>
            <a:ext cx="338328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1352" y="6410848"/>
            <a:ext cx="3584448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172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 panose="05020102010507070707" pitchFamily="18" charset="2"/>
        <a:buChar char=""/>
        <a:defRPr kumimoji="0"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6"/>
        </a:buClr>
        <a:buSzPct val="75000"/>
        <a:buFont typeface="Wingdings" panose="05000000000000000000" pitchFamily="2" charset="2"/>
        <a:buChar char="§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ds.ospi.k12.wa.us/WAI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Website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7089282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477000" y="4648200"/>
            <a:ext cx="2362200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u="sng" dirty="0">
                <a:solidFill>
                  <a:srgbClr val="00B050"/>
                </a:solidFill>
                <a:hlinkClick r:id="rId3"/>
              </a:rPr>
              <a:t>https://eds.ospi.k12.wa.us/WAI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33580" y="2322499"/>
            <a:ext cx="1105220" cy="778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20333" y="2324100"/>
            <a:ext cx="914400" cy="76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67000" y="3048000"/>
            <a:ext cx="1219200" cy="7780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27192" y="2618652"/>
            <a:ext cx="1105220" cy="7780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43200" y="2742354"/>
            <a:ext cx="536602" cy="8732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0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Gap Schematic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527175"/>
            <a:ext cx="8100391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371600" y="2895600"/>
            <a:ext cx="1905000" cy="1626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Achievement Level 3</a:t>
            </a:r>
          </a:p>
        </p:txBody>
      </p:sp>
      <p:sp>
        <p:nvSpPr>
          <p:cNvPr id="7" name="Rectangle 6"/>
          <p:cNvSpPr/>
          <p:nvPr/>
        </p:nvSpPr>
        <p:spPr>
          <a:xfrm>
            <a:off x="1371600" y="3276600"/>
            <a:ext cx="1905000" cy="1626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Achievement Level 2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5030328"/>
            <a:ext cx="1485900" cy="1626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Achievement Level 1</a:t>
            </a:r>
          </a:p>
        </p:txBody>
      </p:sp>
    </p:spTree>
    <p:extLst>
      <p:ext uri="{BB962C8B-B14F-4D97-AF65-F5344CB8AC3E}">
        <p14:creationId xmlns:p14="http://schemas.microsoft.com/office/powerpoint/2010/main" val="272827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Adequate Growth Component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52823476"/>
              </p:ext>
            </p:extLst>
          </p:nvPr>
        </p:nvGraphicFramePr>
        <p:xfrm>
          <a:off x="2362200" y="1981200"/>
          <a:ext cx="4572001" cy="1095375"/>
        </p:xfrm>
        <a:graphic>
          <a:graphicData uri="http://schemas.openxmlformats.org/drawingml/2006/table">
            <a:tbl>
              <a:tblPr/>
              <a:tblGrid>
                <a:gridCol w="881909"/>
                <a:gridCol w="881909"/>
                <a:gridCol w="742660"/>
                <a:gridCol w="754264"/>
                <a:gridCol w="754264"/>
                <a:gridCol w="556995"/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Reading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Component Average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Overall Average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MSGP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Targeted Subgroups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176923"/>
              </p:ext>
            </p:extLst>
          </p:nvPr>
        </p:nvGraphicFramePr>
        <p:xfrm>
          <a:off x="1828800" y="3810000"/>
          <a:ext cx="5715000" cy="1790700"/>
        </p:xfrm>
        <a:graphic>
          <a:graphicData uri="http://schemas.openxmlformats.org/drawingml/2006/table">
            <a:tbl>
              <a:tblPr/>
              <a:tblGrid>
                <a:gridCol w="617899"/>
                <a:gridCol w="849674"/>
                <a:gridCol w="849674"/>
                <a:gridCol w="715515"/>
                <a:gridCol w="726695"/>
                <a:gridCol w="726695"/>
                <a:gridCol w="619248"/>
                <a:gridCol w="609600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Reading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Component Average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Overall Average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Growth Average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Growth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MSGP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Targeted Subgroups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3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Targeted Subgroups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810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1944</TotalTime>
  <Words>85</Words>
  <Application>Microsoft Office PowerPoint</Application>
  <PresentationFormat>On-screen Show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Index Website</vt:lpstr>
      <vt:lpstr>Growth Gap Schematic</vt:lpstr>
      <vt:lpstr>Possible Adequate Growth Component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Sarah Lane</dc:creator>
  <cp:lastModifiedBy>Andrew Parr</cp:lastModifiedBy>
  <cp:revision>113</cp:revision>
  <cp:lastPrinted>2014-03-12T22:48:33Z</cp:lastPrinted>
  <dcterms:created xsi:type="dcterms:W3CDTF">2013-09-18T20:20:03Z</dcterms:created>
  <dcterms:modified xsi:type="dcterms:W3CDTF">2014-06-19T22:44:14Z</dcterms:modified>
</cp:coreProperties>
</file>